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66" r:id="rId5"/>
    <p:sldId id="264" r:id="rId6"/>
    <p:sldId id="268" r:id="rId7"/>
    <p:sldId id="269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A0D34-ED59-3135-0479-9E826FDF3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DBF06B-5361-7354-D31C-F5443F1462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C6931-B60F-6C74-C158-BF79FC8ED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935D9-9E13-1942-B389-5D16224A9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7349F-F596-10CF-BE84-5F48B8679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624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B36B8-37D4-9934-A552-312924A81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87195C-F4C0-E832-5D39-E6CF431C65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CF0F4-5EAB-AA39-C9CB-5EE7AAD02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05053-2505-22D7-B3DD-D8C5CE5EB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3F519-26CC-3707-DD19-15B86C9E7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282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98DF32-0951-1543-033F-BEFB163734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FE57D-31B0-313D-F01E-9466EE15F4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A4BAF-0131-0276-0B56-583AD2D95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47704-5FF7-7703-2193-3673797D4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C7D03-D2C1-6C05-ECDF-7A11613E3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06229-E5FE-2531-3DA5-1405F7D99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350A02-B9B3-E426-31E9-1E02335CD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8BBD4-D770-88F8-5E0B-F50845283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0482E-A22D-F15B-C484-0406319D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B949F-243E-80D1-74FF-24F0FC651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95141-CBFD-91F6-7DC3-594DBBEFF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60A54-6E12-54D4-7975-1EEF0BFD1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57EBC-F03F-BC30-A6BA-EE6FCED34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8DEA7-DC15-3C8A-8B4F-AA328371B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336B0-56C1-66A9-0B7C-53E544718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9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9C9C-E1AE-DF37-3131-6AC08FA27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55C72-C896-106F-ED55-AFF6BF9687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E9452-F451-5BD7-C223-32F06FE34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24D798-2B97-6962-836A-83C96AFFC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048F8-4DB8-5661-70A2-7ACBA709F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E9B3DF-31E2-95CC-9ED1-85C2539DC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49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37B05-786D-8752-4E0E-80BB6F506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B5DAFE-6434-6A62-62E1-6BD40CCB8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18FB47-DD0E-8E2C-DFC8-C490E5DBB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140F9B-1AC9-561D-E818-1D4BB40C8C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32400B-A936-9B02-9FA7-28AE4299C0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568144-1E45-2693-5134-802855C3D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BAFF75-63BD-2BE7-594C-8C0E5B8CF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91D26D-6472-BC52-7112-045E849CC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93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0C0E-17F5-A4DD-349D-4C4F2A6D6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33F413-F677-68ED-C7B6-C4978CD94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9CB2A5-DB5E-D925-6E2B-841FAD67B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5C485B-F75C-868B-06C3-DDCE76211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062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2A2FFD-DB0B-2652-A9B4-81E40FC07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9E7230-73F3-A06C-6939-BDB56FC3D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6F6AE-B138-8111-AE18-40C976BB4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97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56869-E9F0-4FB1-413E-64658DCB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21DFE-F4AC-5277-00C8-AB19A26F5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2C6B0-083E-4B78-082F-FCE6B1DDD0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89781A-613E-F46D-CFE9-B1A6690B2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1E834-7C1C-0558-DD08-68F1F9541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4ACBAF-8F0B-88AC-6F33-47C313573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465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71220-D1F4-F6B3-D3E2-46DBFA38E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7BED97-DBDC-8C0B-8A4F-6B34143E31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3B1A40-509B-810C-78A1-2DC342D8AC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451B78-2AA7-15BB-97E2-1C9CB9024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EEA27-5917-1B67-493A-9C379A5C7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878F3-E0B6-7BAA-4127-88C335096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933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8DC414-45CB-7A8B-3EA0-7A4F799F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7CAD6F-1236-63FB-580C-F86DDA5A6E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04140-5BF0-5415-C524-CB27708F1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DFC707-B9E7-EA4D-8B19-BE72E3B3C455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52755-374A-9482-5503-E4294405D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F60E4-F241-E798-5B4C-D0C1522137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74ED04-5A60-CD46-B046-380960397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53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9722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1BB63-4D6B-B220-8A88-AB342C1B6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886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>
                <a:solidFill>
                  <a:srgbClr val="0070C0"/>
                </a:solidFill>
              </a:rPr>
              <a:t>Welcome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05385-A34D-D73A-D86A-5EAC27851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70C0"/>
                </a:solidFill>
              </a:rPr>
              <a:t>Dan Harris, Executive Director, INCCRRA</a:t>
            </a:r>
          </a:p>
          <a:p>
            <a:pPr marL="0" indent="0">
              <a:buNone/>
            </a:pPr>
            <a:endParaRPr lang="en-US" sz="4400" b="1" dirty="0">
              <a:solidFill>
                <a:srgbClr val="0070C0"/>
              </a:solidFill>
            </a:endParaRPr>
          </a:p>
          <a:p>
            <a:r>
              <a:rPr lang="en-US" sz="4400" b="1" dirty="0">
                <a:solidFill>
                  <a:srgbClr val="0070C0"/>
                </a:solidFill>
              </a:rPr>
              <a:t>Marsha Hawley, Senior Director, Innovation and Collaboration, INCCRRA</a:t>
            </a:r>
          </a:p>
        </p:txBody>
      </p:sp>
    </p:spTree>
    <p:extLst>
      <p:ext uri="{BB962C8B-B14F-4D97-AF65-F5344CB8AC3E}">
        <p14:creationId xmlns:p14="http://schemas.microsoft.com/office/powerpoint/2010/main" val="4158259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6F6084-2995-ADE5-3924-4DB13DA0C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F806D-33B8-A4EC-C944-A1DF5A48E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718"/>
            <a:ext cx="10671048" cy="635004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sz="2400" b="1" u="sng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4000" b="1" u="sng" dirty="0">
                <a:solidFill>
                  <a:srgbClr val="0070C0"/>
                </a:solidFill>
              </a:rPr>
              <a:t>Interest Sessions 2:15PM – 3:30PM</a:t>
            </a:r>
          </a:p>
          <a:p>
            <a:pPr marL="0" indent="0">
              <a:buNone/>
            </a:pPr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4000" b="1" dirty="0">
                <a:solidFill>
                  <a:srgbClr val="0070C0"/>
                </a:solidFill>
              </a:rPr>
              <a:t>Building a Community of Practice for Assessment and Course Revisions: Inclusive and Collaborative Strategies</a:t>
            </a:r>
          </a:p>
          <a:p>
            <a:r>
              <a:rPr lang="en-US" sz="4000" b="1" dirty="0">
                <a:solidFill>
                  <a:srgbClr val="0070C0"/>
                </a:solidFill>
              </a:rPr>
              <a:t>Equity by Design: Features of the Outcomes from UIC Early Childhood Alternative Licensure Program</a:t>
            </a:r>
          </a:p>
          <a:p>
            <a:r>
              <a:rPr lang="en-US" sz="4000" b="1" dirty="0">
                <a:solidFill>
                  <a:srgbClr val="0070C0"/>
                </a:solidFill>
              </a:rPr>
              <a:t>Innovations and Frameworks in Credit for Prior Learning for the ECE Workforce</a:t>
            </a:r>
          </a:p>
        </p:txBody>
      </p:sp>
    </p:spTree>
    <p:extLst>
      <p:ext uri="{BB962C8B-B14F-4D97-AF65-F5344CB8AC3E}">
        <p14:creationId xmlns:p14="http://schemas.microsoft.com/office/powerpoint/2010/main" val="2386036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3F1560-3006-6381-1E36-9DF19E7C5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52BF5-F938-E3AE-AC7A-73D0A288D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" y="501332"/>
            <a:ext cx="11155680" cy="585533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4400" b="1" i="1" dirty="0">
                <a:solidFill>
                  <a:srgbClr val="0070C0"/>
                </a:solidFill>
              </a:rPr>
              <a:t>Networking Break Fox Creek 3:30PM – 4:00PM</a:t>
            </a:r>
          </a:p>
          <a:p>
            <a:pPr marL="0" indent="0" algn="ctr">
              <a:buNone/>
            </a:pPr>
            <a:endParaRPr lang="en-US" sz="3500" b="1" i="1" u="sng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4800" b="1" u="sng" dirty="0">
                <a:solidFill>
                  <a:srgbClr val="0070C0"/>
                </a:solidFill>
              </a:rPr>
              <a:t>Interest Sessions 4:00PM – 5:15PM</a:t>
            </a:r>
          </a:p>
          <a:p>
            <a:r>
              <a:rPr lang="en-US" sz="4400" b="1" dirty="0">
                <a:solidFill>
                  <a:srgbClr val="0070C0"/>
                </a:solidFill>
              </a:rPr>
              <a:t>Culturally Sustaining Practices &amp; Pathways</a:t>
            </a:r>
          </a:p>
          <a:p>
            <a:r>
              <a:rPr lang="en-US" sz="4400" b="1" dirty="0">
                <a:solidFill>
                  <a:srgbClr val="0070C0"/>
                </a:solidFill>
              </a:rPr>
              <a:t>Flexible student Teacher Options Supporting and Advancing the Early Childhood Workforce Through An Alternative Bachelors’ Degree Completion Program</a:t>
            </a:r>
          </a:p>
          <a:p>
            <a:r>
              <a:rPr lang="en-US" sz="4400" b="1" dirty="0">
                <a:solidFill>
                  <a:srgbClr val="0070C0"/>
                </a:solidFill>
              </a:rPr>
              <a:t>Putting Loose Parts Together Cooperatively</a:t>
            </a:r>
          </a:p>
          <a:p>
            <a:endParaRPr lang="en-US" sz="4400" b="1" dirty="0">
              <a:solidFill>
                <a:srgbClr val="0070C0"/>
              </a:solidFill>
            </a:endParaRPr>
          </a:p>
          <a:p>
            <a:endParaRPr lang="en-US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11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F87E86-5802-56D8-6D55-10D863549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89A99-D59E-E067-03BB-F6A68A238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6791"/>
            <a:ext cx="10515600" cy="59545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sz="72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7200" b="1" dirty="0">
                <a:solidFill>
                  <a:srgbClr val="0070C0"/>
                </a:solidFill>
              </a:rPr>
              <a:t>Dinner and Keynote: </a:t>
            </a:r>
          </a:p>
          <a:p>
            <a:pPr marL="0" indent="0" algn="ctr">
              <a:buNone/>
            </a:pPr>
            <a:endParaRPr lang="en-US" sz="54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5400" b="1" dirty="0">
                <a:solidFill>
                  <a:srgbClr val="0070C0"/>
                </a:solidFill>
              </a:rPr>
              <a:t>Active Playful Learning 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0070C0"/>
                </a:solidFill>
              </a:rPr>
              <a:t>6:00 - 8:00PM</a:t>
            </a:r>
          </a:p>
          <a:p>
            <a:pPr marL="0" indent="0" algn="ctr">
              <a:buNone/>
            </a:pPr>
            <a:endParaRPr lang="en-US" sz="36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846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3E2EA7-E9D7-97B1-EE96-F5463596A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65300-A42A-741A-9B15-EDB888A0E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03960"/>
            <a:ext cx="11155680" cy="5855335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rgbClr val="0070C0"/>
                </a:solidFill>
              </a:rPr>
              <a:t>Tonight: Chat with Colleagues – Fox Creek 8:00-9:30PM</a:t>
            </a:r>
          </a:p>
          <a:p>
            <a:pPr algn="ctr"/>
            <a:r>
              <a:rPr lang="en-US" sz="4400" b="1" dirty="0">
                <a:solidFill>
                  <a:srgbClr val="0070C0"/>
                </a:solidFill>
              </a:rPr>
              <a:t>Tomorrow: Café with Colleagues – Fox Creek 7:30 – 8:30 AM</a:t>
            </a:r>
          </a:p>
          <a:p>
            <a:pPr marL="0" indent="0" algn="ctr">
              <a:buNone/>
            </a:pPr>
            <a:endParaRPr lang="en-US" sz="4800" b="1" u="sng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4800" b="1" u="sng" dirty="0">
                <a:solidFill>
                  <a:srgbClr val="0070C0"/>
                </a:solidFill>
              </a:rPr>
              <a:t>Interest Sessions Begin tomorrow at 8:30AM</a:t>
            </a:r>
          </a:p>
          <a:p>
            <a:endParaRPr lang="en-US" sz="4400" b="1" dirty="0">
              <a:solidFill>
                <a:srgbClr val="0070C0"/>
              </a:solidFill>
            </a:endParaRPr>
          </a:p>
          <a:p>
            <a:endParaRPr lang="en-US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420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8127D7-7717-413D-A7F5-4251E4EFEC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042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86B9CB-A813-BB19-2221-6211B19A8F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B016A-E74E-6D26-2CCA-880A50EF1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183" y="2529861"/>
            <a:ext cx="10515600" cy="1224359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7300" b="1" dirty="0">
                <a:solidFill>
                  <a:srgbClr val="0070C0"/>
                </a:solidFill>
              </a:rPr>
            </a:br>
            <a:br>
              <a:rPr lang="en-US" sz="7300" b="1" dirty="0">
                <a:solidFill>
                  <a:srgbClr val="0070C0"/>
                </a:solidFill>
              </a:rPr>
            </a:br>
            <a:r>
              <a:rPr lang="en-US" sz="7300" b="1" dirty="0">
                <a:solidFill>
                  <a:srgbClr val="0070C0"/>
                </a:solidFill>
              </a:rPr>
              <a:t>Active Playful Learning </a:t>
            </a:r>
            <a:br>
              <a:rPr lang="en-US" sz="7300" b="1" dirty="0">
                <a:solidFill>
                  <a:srgbClr val="0070C0"/>
                </a:solidFill>
              </a:rPr>
            </a:br>
            <a:r>
              <a:rPr lang="en-US" sz="7300" b="1" dirty="0">
                <a:solidFill>
                  <a:srgbClr val="0070C0"/>
                </a:solidFill>
              </a:rPr>
              <a:t>with</a:t>
            </a:r>
            <a:br>
              <a:rPr lang="en-US" sz="7300" dirty="0"/>
            </a:br>
            <a:r>
              <a:rPr lang="en-US" sz="7300" b="1" dirty="0">
                <a:solidFill>
                  <a:srgbClr val="0070C0"/>
                </a:solidFill>
              </a:rPr>
              <a:t>Dr. Debbie Leslie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5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157</Words>
  <Application>Microsoft Office PowerPoint</Application>
  <PresentationFormat>Widescreen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PowerPoint Presentation</vt:lpstr>
      <vt:lpstr>Welcome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Active Playful Learning  with Dr. Debbie Leslie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Emily Harms</dc:creator>
  <cp:lastModifiedBy>Julie Lindstrom</cp:lastModifiedBy>
  <cp:revision>4</cp:revision>
  <dcterms:created xsi:type="dcterms:W3CDTF">2025-03-27T15:20:09Z</dcterms:created>
  <dcterms:modified xsi:type="dcterms:W3CDTF">2025-04-09T15:30:26Z</dcterms:modified>
</cp:coreProperties>
</file>