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2" r:id="rId5"/>
  </p:sldMasterIdLst>
  <p:notesMasterIdLst>
    <p:notesMasterId r:id="rId17"/>
  </p:notesMasterIdLst>
  <p:sldIdLst>
    <p:sldId id="2145706673" r:id="rId6"/>
    <p:sldId id="279" r:id="rId7"/>
    <p:sldId id="2145706712" r:id="rId8"/>
    <p:sldId id="2145706719" r:id="rId9"/>
    <p:sldId id="2145706658" r:id="rId10"/>
    <p:sldId id="2145706716" r:id="rId11"/>
    <p:sldId id="2145706720" r:id="rId12"/>
    <p:sldId id="2145706717" r:id="rId13"/>
    <p:sldId id="2145706721" r:id="rId14"/>
    <p:sldId id="2145706718" r:id="rId15"/>
    <p:sldId id="2145706711"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7FCE914-FD98-4615-8A7D-373E39A862E6}" v="6" dt="2024-02-20T17:10:48.530"/>
  </p1510:revLst>
</p1510:revInfo>
</file>

<file path=ppt/tableStyles.xml><?xml version="1.0" encoding="utf-8"?>
<a:tblStyleLst xmlns:a="http://schemas.openxmlformats.org/drawingml/2006/main" def="{5C22544A-7EE6-4342-B048-85BDC9FD1C3A}">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122" autoAdjust="0"/>
    <p:restoredTop sz="71231" autoAdjust="0"/>
  </p:normalViewPr>
  <p:slideViewPr>
    <p:cSldViewPr snapToGrid="0">
      <p:cViewPr varScale="1">
        <p:scale>
          <a:sx n="58" d="100"/>
          <a:sy n="58" d="100"/>
        </p:scale>
        <p:origin x="1459"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microsoft.com/office/2015/10/relationships/revisionInfo" Target="revisionInfo.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1F6636E-24A7-49BA-BFB9-E5B445569D22}" type="doc">
      <dgm:prSet loTypeId="urn:microsoft.com/office/officeart/2005/8/layout/architecture#2" loCatId="relationship" qsTypeId="urn:microsoft.com/office/officeart/2005/8/quickstyle/simple1" qsCatId="simple" csTypeId="urn:microsoft.com/office/officeart/2005/8/colors/accent1_2" csCatId="accent1" phldr="1"/>
      <dgm:spPr/>
      <dgm:t>
        <a:bodyPr/>
        <a:lstStyle/>
        <a:p>
          <a:endParaRPr lang="en-US"/>
        </a:p>
      </dgm:t>
    </dgm:pt>
    <dgm:pt modelId="{D6916797-3BA2-4B73-AABA-954159FE33C1}">
      <dgm:prSet phldrT="[Text]" custT="1"/>
      <dgm:spPr>
        <a:solidFill>
          <a:srgbClr val="0070C0"/>
        </a:solidFill>
      </dgm:spPr>
      <dgm:t>
        <a:bodyPr/>
        <a:lstStyle/>
        <a:p>
          <a:r>
            <a:rPr lang="en-US" sz="1800" b="1" dirty="0"/>
            <a:t>Industry Recognized Credentials, Degrees, and Licenses </a:t>
          </a:r>
        </a:p>
        <a:p>
          <a:r>
            <a:rPr lang="en-US" sz="1800" dirty="0"/>
            <a:t>Apprentices obtain Gateways to Opportunity Credentials, degrees and Professional Educator Licenses (PEL) </a:t>
          </a:r>
        </a:p>
      </dgm:t>
    </dgm:pt>
    <dgm:pt modelId="{030F8654-2BB5-4094-8E7F-194A1009C47D}" type="parTrans" cxnId="{2A40BD7F-41C2-4769-8BCD-89FD5A1C0551}">
      <dgm:prSet/>
      <dgm:spPr/>
      <dgm:t>
        <a:bodyPr/>
        <a:lstStyle/>
        <a:p>
          <a:endParaRPr lang="en-US"/>
        </a:p>
      </dgm:t>
    </dgm:pt>
    <dgm:pt modelId="{A3CA7896-7B2A-42D5-9892-ED08E4BE054E}" type="sibTrans" cxnId="{2A40BD7F-41C2-4769-8BCD-89FD5A1C0551}">
      <dgm:prSet/>
      <dgm:spPr/>
      <dgm:t>
        <a:bodyPr/>
        <a:lstStyle/>
        <a:p>
          <a:endParaRPr lang="en-US"/>
        </a:p>
      </dgm:t>
    </dgm:pt>
    <dgm:pt modelId="{9C022601-6F3E-4B24-9D7C-385C09B8220E}">
      <dgm:prSet phldrT="[Text]"/>
      <dgm:spPr>
        <a:solidFill>
          <a:srgbClr val="0070C0"/>
        </a:solidFill>
      </dgm:spPr>
      <dgm:t>
        <a:bodyPr/>
        <a:lstStyle/>
        <a:p>
          <a:r>
            <a:rPr lang="en-US" b="1" dirty="0"/>
            <a:t>Classroom-based Instruction</a:t>
          </a:r>
        </a:p>
        <a:p>
          <a:r>
            <a:rPr lang="en-US" dirty="0"/>
            <a:t>Participating Gateways entitled 2- and 4-year institutions provide instruction leading to degrees and credentials funded through existing scholarship programs.</a:t>
          </a:r>
        </a:p>
      </dgm:t>
    </dgm:pt>
    <dgm:pt modelId="{E3E7D549-FB90-44C4-BEF9-0162DEC2974F}" type="parTrans" cxnId="{C54EC07F-B6A3-485E-ACEE-945A41899FBA}">
      <dgm:prSet/>
      <dgm:spPr/>
      <dgm:t>
        <a:bodyPr/>
        <a:lstStyle/>
        <a:p>
          <a:endParaRPr lang="en-US"/>
        </a:p>
      </dgm:t>
    </dgm:pt>
    <dgm:pt modelId="{50696BFB-15AC-40A5-AF78-1485F1923338}" type="sibTrans" cxnId="{C54EC07F-B6A3-485E-ACEE-945A41899FBA}">
      <dgm:prSet/>
      <dgm:spPr/>
      <dgm:t>
        <a:bodyPr/>
        <a:lstStyle/>
        <a:p>
          <a:endParaRPr lang="en-US"/>
        </a:p>
      </dgm:t>
    </dgm:pt>
    <dgm:pt modelId="{79C0B20D-5D3A-41C7-8F10-93D4350B4D8F}">
      <dgm:prSet phldrT="[Text]"/>
      <dgm:spPr>
        <a:solidFill>
          <a:srgbClr val="0070C0"/>
        </a:solidFill>
      </dgm:spPr>
      <dgm:t>
        <a:bodyPr/>
        <a:lstStyle/>
        <a:p>
          <a:r>
            <a:rPr lang="en-US" b="1" dirty="0"/>
            <a:t>Structured On-the-Job Learning</a:t>
          </a:r>
        </a:p>
        <a:p>
          <a:r>
            <a:rPr lang="en-US" dirty="0"/>
            <a:t>Designed by participating IHEs, supervised by mentors trained and supported by IHEs/Intermediary.</a:t>
          </a:r>
        </a:p>
      </dgm:t>
    </dgm:pt>
    <dgm:pt modelId="{EA54C19E-450F-4E4C-A8E3-54003B257491}" type="parTrans" cxnId="{27C28913-E29A-4EFD-8A20-7D43AA113FDE}">
      <dgm:prSet/>
      <dgm:spPr/>
      <dgm:t>
        <a:bodyPr/>
        <a:lstStyle/>
        <a:p>
          <a:endParaRPr lang="en-US"/>
        </a:p>
      </dgm:t>
    </dgm:pt>
    <dgm:pt modelId="{769ADD71-F4B1-44B8-8D8D-1880760A6606}" type="sibTrans" cxnId="{27C28913-E29A-4EFD-8A20-7D43AA113FDE}">
      <dgm:prSet/>
      <dgm:spPr/>
      <dgm:t>
        <a:bodyPr/>
        <a:lstStyle/>
        <a:p>
          <a:endParaRPr lang="en-US"/>
        </a:p>
      </dgm:t>
    </dgm:pt>
    <dgm:pt modelId="{42DBA0EC-04EE-4170-9938-6204FCD8BE36}">
      <dgm:prSet phldrT="[Text]"/>
      <dgm:spPr>
        <a:solidFill>
          <a:srgbClr val="0070C0"/>
        </a:solidFill>
      </dgm:spPr>
      <dgm:t>
        <a:bodyPr/>
        <a:lstStyle/>
        <a:p>
          <a:r>
            <a:rPr lang="en-US" b="1" dirty="0"/>
            <a:t>Financial Rewards for Credentials and Degrees</a:t>
          </a:r>
        </a:p>
        <a:p>
          <a:r>
            <a:rPr lang="en-US" dirty="0"/>
            <a:t>Beneficiary agreement with employer detailing funding for wage increases based on Gateways Credentials and Degrees.</a:t>
          </a:r>
        </a:p>
      </dgm:t>
    </dgm:pt>
    <dgm:pt modelId="{12BEA388-2456-41A0-85C8-B2BB713096B5}" type="parTrans" cxnId="{E5869511-980E-47CD-A5D8-08999C387F11}">
      <dgm:prSet/>
      <dgm:spPr/>
      <dgm:t>
        <a:bodyPr/>
        <a:lstStyle/>
        <a:p>
          <a:endParaRPr lang="en-US"/>
        </a:p>
      </dgm:t>
    </dgm:pt>
    <dgm:pt modelId="{01BEFA55-F655-4F25-9D7F-AEA9C22CB66B}" type="sibTrans" cxnId="{E5869511-980E-47CD-A5D8-08999C387F11}">
      <dgm:prSet/>
      <dgm:spPr/>
      <dgm:t>
        <a:bodyPr/>
        <a:lstStyle/>
        <a:p>
          <a:endParaRPr lang="en-US"/>
        </a:p>
      </dgm:t>
    </dgm:pt>
    <dgm:pt modelId="{6F198CB0-89CB-4DEE-9F82-1F3735152D39}">
      <dgm:prSet/>
      <dgm:spPr>
        <a:solidFill>
          <a:srgbClr val="0070C0"/>
        </a:solidFill>
      </dgm:spPr>
      <dgm:t>
        <a:bodyPr/>
        <a:lstStyle/>
        <a:p>
          <a:r>
            <a:rPr lang="en-US" b="1" dirty="0"/>
            <a:t>Employer Involvement </a:t>
          </a:r>
        </a:p>
        <a:p>
          <a:r>
            <a:rPr lang="en-US" dirty="0"/>
            <a:t>Employer signs on to Apprenticeship Agreement, identifies site based mentors, promotes workplace conditions that support professional learning.</a:t>
          </a:r>
        </a:p>
      </dgm:t>
    </dgm:pt>
    <dgm:pt modelId="{B21961E3-2B7F-457D-93E2-ED3737E77C8A}" type="parTrans" cxnId="{C392C2BC-BD69-4CE7-B33A-B678BC5BED80}">
      <dgm:prSet/>
      <dgm:spPr/>
      <dgm:t>
        <a:bodyPr/>
        <a:lstStyle/>
        <a:p>
          <a:endParaRPr lang="en-US"/>
        </a:p>
      </dgm:t>
    </dgm:pt>
    <dgm:pt modelId="{272EDB7D-3A57-4854-BACE-CABB545754CB}" type="sibTrans" cxnId="{C392C2BC-BD69-4CE7-B33A-B678BC5BED80}">
      <dgm:prSet/>
      <dgm:spPr/>
      <dgm:t>
        <a:bodyPr/>
        <a:lstStyle/>
        <a:p>
          <a:endParaRPr lang="en-US"/>
        </a:p>
      </dgm:t>
    </dgm:pt>
    <dgm:pt modelId="{BA1DCCD0-4036-445D-828D-E11A3BC36032}" type="pres">
      <dgm:prSet presAssocID="{11F6636E-24A7-49BA-BFB9-E5B445569D22}" presName="Name0" presStyleCnt="0">
        <dgm:presLayoutVars>
          <dgm:chPref val="1"/>
          <dgm:dir/>
          <dgm:animOne val="branch"/>
          <dgm:animLvl val="lvl"/>
          <dgm:resizeHandles/>
        </dgm:presLayoutVars>
      </dgm:prSet>
      <dgm:spPr/>
    </dgm:pt>
    <dgm:pt modelId="{BFFDF5D2-EF2B-4600-A7FC-E16E9C44BD25}" type="pres">
      <dgm:prSet presAssocID="{D6916797-3BA2-4B73-AABA-954159FE33C1}" presName="vertOne" presStyleCnt="0"/>
      <dgm:spPr/>
    </dgm:pt>
    <dgm:pt modelId="{52DD4F5C-7CAA-4523-9BD2-E4C2F2AA7E5B}" type="pres">
      <dgm:prSet presAssocID="{D6916797-3BA2-4B73-AABA-954159FE33C1}" presName="txOne" presStyleLbl="node0" presStyleIdx="0" presStyleCnt="1" custScaleX="87981" custScaleY="76865" custLinFactY="1560" custLinFactNeighborX="219" custLinFactNeighborY="100000">
        <dgm:presLayoutVars>
          <dgm:chPref val="3"/>
        </dgm:presLayoutVars>
      </dgm:prSet>
      <dgm:spPr/>
    </dgm:pt>
    <dgm:pt modelId="{1D848DD8-F7F4-41FA-9704-8E5FEC7210D8}" type="pres">
      <dgm:prSet presAssocID="{D6916797-3BA2-4B73-AABA-954159FE33C1}" presName="parTransOne" presStyleCnt="0"/>
      <dgm:spPr/>
    </dgm:pt>
    <dgm:pt modelId="{516249D2-68B0-4517-A64C-29D161F3B230}" type="pres">
      <dgm:prSet presAssocID="{D6916797-3BA2-4B73-AABA-954159FE33C1}" presName="horzOne" presStyleCnt="0"/>
      <dgm:spPr/>
    </dgm:pt>
    <dgm:pt modelId="{2774DF83-FEE1-4A2A-A58D-F1A7DE13C560}" type="pres">
      <dgm:prSet presAssocID="{9C022601-6F3E-4B24-9D7C-385C09B8220E}" presName="vertTwo" presStyleCnt="0"/>
      <dgm:spPr/>
    </dgm:pt>
    <dgm:pt modelId="{CF8B7086-6E51-456D-8A4A-2116AFC96AA8}" type="pres">
      <dgm:prSet presAssocID="{9C022601-6F3E-4B24-9D7C-385C09B8220E}" presName="txTwo" presStyleLbl="node2" presStyleIdx="0" presStyleCnt="2">
        <dgm:presLayoutVars>
          <dgm:chPref val="3"/>
        </dgm:presLayoutVars>
      </dgm:prSet>
      <dgm:spPr/>
    </dgm:pt>
    <dgm:pt modelId="{84FB297D-FF68-4390-BAE0-C55DC8811246}" type="pres">
      <dgm:prSet presAssocID="{9C022601-6F3E-4B24-9D7C-385C09B8220E}" presName="parTransTwo" presStyleCnt="0"/>
      <dgm:spPr/>
    </dgm:pt>
    <dgm:pt modelId="{390BC808-CE2C-433D-9E91-99F511994453}" type="pres">
      <dgm:prSet presAssocID="{9C022601-6F3E-4B24-9D7C-385C09B8220E}" presName="horzTwo" presStyleCnt="0"/>
      <dgm:spPr/>
    </dgm:pt>
    <dgm:pt modelId="{9CD43A5D-9D88-4D67-9EDD-D728526C3B68}" type="pres">
      <dgm:prSet presAssocID="{6F198CB0-89CB-4DEE-9F82-1F3735152D39}" presName="vertThree" presStyleCnt="0"/>
      <dgm:spPr/>
    </dgm:pt>
    <dgm:pt modelId="{682FAE60-6BC2-4324-A566-FAD691582816}" type="pres">
      <dgm:prSet presAssocID="{6F198CB0-89CB-4DEE-9F82-1F3735152D39}" presName="txThree" presStyleLbl="node3" presStyleIdx="0" presStyleCnt="2">
        <dgm:presLayoutVars>
          <dgm:chPref val="3"/>
        </dgm:presLayoutVars>
      </dgm:prSet>
      <dgm:spPr/>
    </dgm:pt>
    <dgm:pt modelId="{0977924A-7E64-4C6C-BCE6-BB3CD3D0AFF7}" type="pres">
      <dgm:prSet presAssocID="{6F198CB0-89CB-4DEE-9F82-1F3735152D39}" presName="horzThree" presStyleCnt="0"/>
      <dgm:spPr/>
    </dgm:pt>
    <dgm:pt modelId="{7E5034DC-D69B-4908-B283-420A18B24E30}" type="pres">
      <dgm:prSet presAssocID="{50696BFB-15AC-40A5-AF78-1485F1923338}" presName="sibSpaceTwo" presStyleCnt="0"/>
      <dgm:spPr/>
    </dgm:pt>
    <dgm:pt modelId="{B911BC9A-6B30-434F-AFBA-5DA3879D048E}" type="pres">
      <dgm:prSet presAssocID="{79C0B20D-5D3A-41C7-8F10-93D4350B4D8F}" presName="vertTwo" presStyleCnt="0"/>
      <dgm:spPr/>
    </dgm:pt>
    <dgm:pt modelId="{508FF86C-7F12-4532-8217-42F874377E53}" type="pres">
      <dgm:prSet presAssocID="{79C0B20D-5D3A-41C7-8F10-93D4350B4D8F}" presName="txTwo" presStyleLbl="node2" presStyleIdx="1" presStyleCnt="2">
        <dgm:presLayoutVars>
          <dgm:chPref val="3"/>
        </dgm:presLayoutVars>
      </dgm:prSet>
      <dgm:spPr/>
    </dgm:pt>
    <dgm:pt modelId="{19D83A74-7222-4E91-AAC1-876FBA63A9FE}" type="pres">
      <dgm:prSet presAssocID="{79C0B20D-5D3A-41C7-8F10-93D4350B4D8F}" presName="parTransTwo" presStyleCnt="0"/>
      <dgm:spPr/>
    </dgm:pt>
    <dgm:pt modelId="{1C9F91ED-12AB-4831-B997-4702A8094901}" type="pres">
      <dgm:prSet presAssocID="{79C0B20D-5D3A-41C7-8F10-93D4350B4D8F}" presName="horzTwo" presStyleCnt="0"/>
      <dgm:spPr/>
    </dgm:pt>
    <dgm:pt modelId="{8E648F7D-DDD9-473D-98EB-94DBE01E7A2A}" type="pres">
      <dgm:prSet presAssocID="{42DBA0EC-04EE-4170-9938-6204FCD8BE36}" presName="vertThree" presStyleCnt="0"/>
      <dgm:spPr/>
    </dgm:pt>
    <dgm:pt modelId="{FF3567B2-09E0-4871-91E5-2ACCD97A7A1E}" type="pres">
      <dgm:prSet presAssocID="{42DBA0EC-04EE-4170-9938-6204FCD8BE36}" presName="txThree" presStyleLbl="node3" presStyleIdx="1" presStyleCnt="2">
        <dgm:presLayoutVars>
          <dgm:chPref val="3"/>
        </dgm:presLayoutVars>
      </dgm:prSet>
      <dgm:spPr/>
    </dgm:pt>
    <dgm:pt modelId="{DC7FF19D-1246-46AB-9DE7-D098A461DCDE}" type="pres">
      <dgm:prSet presAssocID="{42DBA0EC-04EE-4170-9938-6204FCD8BE36}" presName="horzThree" presStyleCnt="0"/>
      <dgm:spPr/>
    </dgm:pt>
  </dgm:ptLst>
  <dgm:cxnLst>
    <dgm:cxn modelId="{81D2D900-B2C3-4807-BDA0-A7670AEA11EF}" type="presOf" srcId="{11F6636E-24A7-49BA-BFB9-E5B445569D22}" destId="{BA1DCCD0-4036-445D-828D-E11A3BC36032}" srcOrd="0" destOrd="0" presId="urn:microsoft.com/office/officeart/2005/8/layout/architecture#2"/>
    <dgm:cxn modelId="{E5869511-980E-47CD-A5D8-08999C387F11}" srcId="{79C0B20D-5D3A-41C7-8F10-93D4350B4D8F}" destId="{42DBA0EC-04EE-4170-9938-6204FCD8BE36}" srcOrd="0" destOrd="0" parTransId="{12BEA388-2456-41A0-85C8-B2BB713096B5}" sibTransId="{01BEFA55-F655-4F25-9D7F-AEA9C22CB66B}"/>
    <dgm:cxn modelId="{27C28913-E29A-4EFD-8A20-7D43AA113FDE}" srcId="{D6916797-3BA2-4B73-AABA-954159FE33C1}" destId="{79C0B20D-5D3A-41C7-8F10-93D4350B4D8F}" srcOrd="1" destOrd="0" parTransId="{EA54C19E-450F-4E4C-A8E3-54003B257491}" sibTransId="{769ADD71-F4B1-44B8-8D8D-1880760A6606}"/>
    <dgm:cxn modelId="{6C21F815-5704-4408-8F7B-3A7C3363B5FF}" type="presOf" srcId="{D6916797-3BA2-4B73-AABA-954159FE33C1}" destId="{52DD4F5C-7CAA-4523-9BD2-E4C2F2AA7E5B}" srcOrd="0" destOrd="0" presId="urn:microsoft.com/office/officeart/2005/8/layout/architecture#2"/>
    <dgm:cxn modelId="{16C2E81C-49CA-42F0-BDEB-AD04BFD20925}" type="presOf" srcId="{79C0B20D-5D3A-41C7-8F10-93D4350B4D8F}" destId="{508FF86C-7F12-4532-8217-42F874377E53}" srcOrd="0" destOrd="0" presId="urn:microsoft.com/office/officeart/2005/8/layout/architecture#2"/>
    <dgm:cxn modelId="{CCA07751-84B4-4BF3-A370-5F8903BE6F33}" type="presOf" srcId="{9C022601-6F3E-4B24-9D7C-385C09B8220E}" destId="{CF8B7086-6E51-456D-8A4A-2116AFC96AA8}" srcOrd="0" destOrd="0" presId="urn:microsoft.com/office/officeart/2005/8/layout/architecture#2"/>
    <dgm:cxn modelId="{2A40BD7F-41C2-4769-8BCD-89FD5A1C0551}" srcId="{11F6636E-24A7-49BA-BFB9-E5B445569D22}" destId="{D6916797-3BA2-4B73-AABA-954159FE33C1}" srcOrd="0" destOrd="0" parTransId="{030F8654-2BB5-4094-8E7F-194A1009C47D}" sibTransId="{A3CA7896-7B2A-42D5-9892-ED08E4BE054E}"/>
    <dgm:cxn modelId="{C54EC07F-B6A3-485E-ACEE-945A41899FBA}" srcId="{D6916797-3BA2-4B73-AABA-954159FE33C1}" destId="{9C022601-6F3E-4B24-9D7C-385C09B8220E}" srcOrd="0" destOrd="0" parTransId="{E3E7D549-FB90-44C4-BEF9-0162DEC2974F}" sibTransId="{50696BFB-15AC-40A5-AF78-1485F1923338}"/>
    <dgm:cxn modelId="{23051BB8-993F-4288-BBCE-CA82BF7DB776}" type="presOf" srcId="{42DBA0EC-04EE-4170-9938-6204FCD8BE36}" destId="{FF3567B2-09E0-4871-91E5-2ACCD97A7A1E}" srcOrd="0" destOrd="0" presId="urn:microsoft.com/office/officeart/2005/8/layout/architecture#2"/>
    <dgm:cxn modelId="{C392C2BC-BD69-4CE7-B33A-B678BC5BED80}" srcId="{9C022601-6F3E-4B24-9D7C-385C09B8220E}" destId="{6F198CB0-89CB-4DEE-9F82-1F3735152D39}" srcOrd="0" destOrd="0" parTransId="{B21961E3-2B7F-457D-93E2-ED3737E77C8A}" sibTransId="{272EDB7D-3A57-4854-BACE-CABB545754CB}"/>
    <dgm:cxn modelId="{EA90BFED-5B33-4BE1-B697-37BB6754D7E6}" type="presOf" srcId="{6F198CB0-89CB-4DEE-9F82-1F3735152D39}" destId="{682FAE60-6BC2-4324-A566-FAD691582816}" srcOrd="0" destOrd="0" presId="urn:microsoft.com/office/officeart/2005/8/layout/architecture#2"/>
    <dgm:cxn modelId="{531650EC-E8C7-4DCE-9394-BA1E5DC851FD}" type="presParOf" srcId="{BA1DCCD0-4036-445D-828D-E11A3BC36032}" destId="{BFFDF5D2-EF2B-4600-A7FC-E16E9C44BD25}" srcOrd="0" destOrd="0" presId="urn:microsoft.com/office/officeart/2005/8/layout/architecture#2"/>
    <dgm:cxn modelId="{9ED3D1D2-1D6B-4AA5-B061-D9F51ADC78B6}" type="presParOf" srcId="{BFFDF5D2-EF2B-4600-A7FC-E16E9C44BD25}" destId="{52DD4F5C-7CAA-4523-9BD2-E4C2F2AA7E5B}" srcOrd="0" destOrd="0" presId="urn:microsoft.com/office/officeart/2005/8/layout/architecture#2"/>
    <dgm:cxn modelId="{FDCF106A-F7D6-4361-A3B9-FB0B141FAA93}" type="presParOf" srcId="{BFFDF5D2-EF2B-4600-A7FC-E16E9C44BD25}" destId="{1D848DD8-F7F4-41FA-9704-8E5FEC7210D8}" srcOrd="1" destOrd="0" presId="urn:microsoft.com/office/officeart/2005/8/layout/architecture#2"/>
    <dgm:cxn modelId="{C552A516-19A8-4DE3-873C-1A96B6C12BEA}" type="presParOf" srcId="{BFFDF5D2-EF2B-4600-A7FC-E16E9C44BD25}" destId="{516249D2-68B0-4517-A64C-29D161F3B230}" srcOrd="2" destOrd="0" presId="urn:microsoft.com/office/officeart/2005/8/layout/architecture#2"/>
    <dgm:cxn modelId="{FAE2BB40-1A0D-46E6-A1F1-5B2DF5E44938}" type="presParOf" srcId="{516249D2-68B0-4517-A64C-29D161F3B230}" destId="{2774DF83-FEE1-4A2A-A58D-F1A7DE13C560}" srcOrd="0" destOrd="0" presId="urn:microsoft.com/office/officeart/2005/8/layout/architecture#2"/>
    <dgm:cxn modelId="{A51E6DF4-821F-4210-96E4-E6C3683A0F39}" type="presParOf" srcId="{2774DF83-FEE1-4A2A-A58D-F1A7DE13C560}" destId="{CF8B7086-6E51-456D-8A4A-2116AFC96AA8}" srcOrd="0" destOrd="0" presId="urn:microsoft.com/office/officeart/2005/8/layout/architecture#2"/>
    <dgm:cxn modelId="{AE125BFC-D081-425B-AE28-A2A23516BB8D}" type="presParOf" srcId="{2774DF83-FEE1-4A2A-A58D-F1A7DE13C560}" destId="{84FB297D-FF68-4390-BAE0-C55DC8811246}" srcOrd="1" destOrd="0" presId="urn:microsoft.com/office/officeart/2005/8/layout/architecture#2"/>
    <dgm:cxn modelId="{8F573C46-4EAF-48D3-AEAF-7F24C429E6DE}" type="presParOf" srcId="{2774DF83-FEE1-4A2A-A58D-F1A7DE13C560}" destId="{390BC808-CE2C-433D-9E91-99F511994453}" srcOrd="2" destOrd="0" presId="urn:microsoft.com/office/officeart/2005/8/layout/architecture#2"/>
    <dgm:cxn modelId="{80A2D6DE-112D-40CF-AC27-B5981D1342E4}" type="presParOf" srcId="{390BC808-CE2C-433D-9E91-99F511994453}" destId="{9CD43A5D-9D88-4D67-9EDD-D728526C3B68}" srcOrd="0" destOrd="0" presId="urn:microsoft.com/office/officeart/2005/8/layout/architecture#2"/>
    <dgm:cxn modelId="{782F7AA2-0478-4914-9CC2-ED8C5FD49D08}" type="presParOf" srcId="{9CD43A5D-9D88-4D67-9EDD-D728526C3B68}" destId="{682FAE60-6BC2-4324-A566-FAD691582816}" srcOrd="0" destOrd="0" presId="urn:microsoft.com/office/officeart/2005/8/layout/architecture#2"/>
    <dgm:cxn modelId="{1C09D2F9-BA6E-40CB-87DB-809A6DEBEB45}" type="presParOf" srcId="{9CD43A5D-9D88-4D67-9EDD-D728526C3B68}" destId="{0977924A-7E64-4C6C-BCE6-BB3CD3D0AFF7}" srcOrd="1" destOrd="0" presId="urn:microsoft.com/office/officeart/2005/8/layout/architecture#2"/>
    <dgm:cxn modelId="{0403B41C-989D-4133-BF14-00FB7CB97E5C}" type="presParOf" srcId="{516249D2-68B0-4517-A64C-29D161F3B230}" destId="{7E5034DC-D69B-4908-B283-420A18B24E30}" srcOrd="1" destOrd="0" presId="urn:microsoft.com/office/officeart/2005/8/layout/architecture#2"/>
    <dgm:cxn modelId="{AAA7E1E8-E917-4E31-8E7D-2664119E06EB}" type="presParOf" srcId="{516249D2-68B0-4517-A64C-29D161F3B230}" destId="{B911BC9A-6B30-434F-AFBA-5DA3879D048E}" srcOrd="2" destOrd="0" presId="urn:microsoft.com/office/officeart/2005/8/layout/architecture#2"/>
    <dgm:cxn modelId="{1AABD928-EF9E-4F67-B4B1-EA7146F3665C}" type="presParOf" srcId="{B911BC9A-6B30-434F-AFBA-5DA3879D048E}" destId="{508FF86C-7F12-4532-8217-42F874377E53}" srcOrd="0" destOrd="0" presId="urn:microsoft.com/office/officeart/2005/8/layout/architecture#2"/>
    <dgm:cxn modelId="{F30EAF0C-9B9B-4AC2-B9DF-5924B7D255AD}" type="presParOf" srcId="{B911BC9A-6B30-434F-AFBA-5DA3879D048E}" destId="{19D83A74-7222-4E91-AAC1-876FBA63A9FE}" srcOrd="1" destOrd="0" presId="urn:microsoft.com/office/officeart/2005/8/layout/architecture#2"/>
    <dgm:cxn modelId="{FF7E28F3-5B1F-4499-A71D-61E5A69ADB5D}" type="presParOf" srcId="{B911BC9A-6B30-434F-AFBA-5DA3879D048E}" destId="{1C9F91ED-12AB-4831-B997-4702A8094901}" srcOrd="2" destOrd="0" presId="urn:microsoft.com/office/officeart/2005/8/layout/architecture#2"/>
    <dgm:cxn modelId="{87E67682-4245-45DE-AE4C-6E11AC492552}" type="presParOf" srcId="{1C9F91ED-12AB-4831-B997-4702A8094901}" destId="{8E648F7D-DDD9-473D-98EB-94DBE01E7A2A}" srcOrd="0" destOrd="0" presId="urn:microsoft.com/office/officeart/2005/8/layout/architecture#2"/>
    <dgm:cxn modelId="{42B7BA40-22C3-402F-8A32-C2B934FCFAD7}" type="presParOf" srcId="{8E648F7D-DDD9-473D-98EB-94DBE01E7A2A}" destId="{FF3567B2-09E0-4871-91E5-2ACCD97A7A1E}" srcOrd="0" destOrd="0" presId="urn:microsoft.com/office/officeart/2005/8/layout/architecture#2"/>
    <dgm:cxn modelId="{31E6A5C5-A925-4385-890A-FA5FA01E6706}" type="presParOf" srcId="{8E648F7D-DDD9-473D-98EB-94DBE01E7A2A}" destId="{DC7FF19D-1246-46AB-9DE7-D098A461DCDE}" srcOrd="1" destOrd="0" presId="urn:microsoft.com/office/officeart/2005/8/layout/architectur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DD4F5C-7CAA-4523-9BD2-E4C2F2AA7E5B}">
      <dsp:nvSpPr>
        <dsp:cNvPr id="0" name=""/>
        <dsp:cNvSpPr/>
      </dsp:nvSpPr>
      <dsp:spPr>
        <a:xfrm>
          <a:off x="632348" y="3247340"/>
          <a:ext cx="8879603" cy="1103997"/>
        </a:xfrm>
        <a:prstGeom prst="roundRect">
          <a:avLst>
            <a:gd name="adj" fmla="val 10000"/>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t>Industry Recognized Credentials, Degrees, and Licenses </a:t>
          </a:r>
        </a:p>
        <a:p>
          <a:pPr marL="0" lvl="0" indent="0" algn="ctr" defTabSz="800100">
            <a:lnSpc>
              <a:spcPct val="90000"/>
            </a:lnSpc>
            <a:spcBef>
              <a:spcPct val="0"/>
            </a:spcBef>
            <a:spcAft>
              <a:spcPct val="35000"/>
            </a:spcAft>
            <a:buNone/>
          </a:pPr>
          <a:r>
            <a:rPr lang="en-US" sz="1800" kern="1200" dirty="0"/>
            <a:t>Apprentices obtain Gateways to Opportunity Credentials, degrees and Professional Educator Licenses (PEL) </a:t>
          </a:r>
        </a:p>
      </dsp:txBody>
      <dsp:txXfrm>
        <a:off x="664683" y="3279675"/>
        <a:ext cx="8814933" cy="1039327"/>
      </dsp:txXfrm>
    </dsp:sp>
    <dsp:sp modelId="{CF8B7086-6E51-456D-8A4A-2116AFC96AA8}">
      <dsp:nvSpPr>
        <dsp:cNvPr id="0" name=""/>
        <dsp:cNvSpPr/>
      </dsp:nvSpPr>
      <dsp:spPr>
        <a:xfrm>
          <a:off x="3728" y="1623670"/>
          <a:ext cx="4842916" cy="1436281"/>
        </a:xfrm>
        <a:prstGeom prst="roundRect">
          <a:avLst>
            <a:gd name="adj" fmla="val 10000"/>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b="1" kern="1200" dirty="0"/>
            <a:t>Classroom-based Instruction</a:t>
          </a:r>
        </a:p>
        <a:p>
          <a:pPr marL="0" lvl="0" indent="0" algn="ctr" defTabSz="755650">
            <a:lnSpc>
              <a:spcPct val="90000"/>
            </a:lnSpc>
            <a:spcBef>
              <a:spcPct val="0"/>
            </a:spcBef>
            <a:spcAft>
              <a:spcPct val="35000"/>
            </a:spcAft>
            <a:buNone/>
          </a:pPr>
          <a:r>
            <a:rPr lang="en-US" sz="1700" kern="1200" dirty="0"/>
            <a:t>Participating Gateways entitled 2- and 4-year institutions provide instruction leading to degrees and credentials funded through existing scholarship programs.</a:t>
          </a:r>
        </a:p>
      </dsp:txBody>
      <dsp:txXfrm>
        <a:off x="45795" y="1665737"/>
        <a:ext cx="4758782" cy="1352147"/>
      </dsp:txXfrm>
    </dsp:sp>
    <dsp:sp modelId="{682FAE60-6BC2-4324-A566-FAD691582816}">
      <dsp:nvSpPr>
        <dsp:cNvPr id="0" name=""/>
        <dsp:cNvSpPr/>
      </dsp:nvSpPr>
      <dsp:spPr>
        <a:xfrm>
          <a:off x="3728" y="694"/>
          <a:ext cx="4842916" cy="1436281"/>
        </a:xfrm>
        <a:prstGeom prst="roundRect">
          <a:avLst>
            <a:gd name="adj" fmla="val 10000"/>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b="1" kern="1200" dirty="0"/>
            <a:t>Employer Involvement </a:t>
          </a:r>
        </a:p>
        <a:p>
          <a:pPr marL="0" lvl="0" indent="0" algn="ctr" defTabSz="755650">
            <a:lnSpc>
              <a:spcPct val="90000"/>
            </a:lnSpc>
            <a:spcBef>
              <a:spcPct val="0"/>
            </a:spcBef>
            <a:spcAft>
              <a:spcPct val="35000"/>
            </a:spcAft>
            <a:buNone/>
          </a:pPr>
          <a:r>
            <a:rPr lang="en-US" sz="1700" kern="1200" dirty="0"/>
            <a:t>Employer signs on to Apprenticeship Agreement, identifies site based mentors, promotes workplace conditions that support professional learning.</a:t>
          </a:r>
        </a:p>
      </dsp:txBody>
      <dsp:txXfrm>
        <a:off x="45795" y="42761"/>
        <a:ext cx="4758782" cy="1352147"/>
      </dsp:txXfrm>
    </dsp:sp>
    <dsp:sp modelId="{508FF86C-7F12-4532-8217-42F874377E53}">
      <dsp:nvSpPr>
        <dsp:cNvPr id="0" name=""/>
        <dsp:cNvSpPr/>
      </dsp:nvSpPr>
      <dsp:spPr>
        <a:xfrm>
          <a:off x="5253449" y="1623670"/>
          <a:ext cx="4842916" cy="1436281"/>
        </a:xfrm>
        <a:prstGeom prst="roundRect">
          <a:avLst>
            <a:gd name="adj" fmla="val 10000"/>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b="1" kern="1200" dirty="0"/>
            <a:t>Structured On-the-Job Learning</a:t>
          </a:r>
        </a:p>
        <a:p>
          <a:pPr marL="0" lvl="0" indent="0" algn="ctr" defTabSz="755650">
            <a:lnSpc>
              <a:spcPct val="90000"/>
            </a:lnSpc>
            <a:spcBef>
              <a:spcPct val="0"/>
            </a:spcBef>
            <a:spcAft>
              <a:spcPct val="35000"/>
            </a:spcAft>
            <a:buNone/>
          </a:pPr>
          <a:r>
            <a:rPr lang="en-US" sz="1700" kern="1200" dirty="0"/>
            <a:t>Designed by participating IHEs, supervised by mentors trained and supported by IHEs/Intermediary.</a:t>
          </a:r>
        </a:p>
      </dsp:txBody>
      <dsp:txXfrm>
        <a:off x="5295516" y="1665737"/>
        <a:ext cx="4758782" cy="1352147"/>
      </dsp:txXfrm>
    </dsp:sp>
    <dsp:sp modelId="{FF3567B2-09E0-4871-91E5-2ACCD97A7A1E}">
      <dsp:nvSpPr>
        <dsp:cNvPr id="0" name=""/>
        <dsp:cNvSpPr/>
      </dsp:nvSpPr>
      <dsp:spPr>
        <a:xfrm>
          <a:off x="5253449" y="694"/>
          <a:ext cx="4842916" cy="1436281"/>
        </a:xfrm>
        <a:prstGeom prst="roundRect">
          <a:avLst>
            <a:gd name="adj" fmla="val 10000"/>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b="1" kern="1200" dirty="0"/>
            <a:t>Financial Rewards for Credentials and Degrees</a:t>
          </a:r>
        </a:p>
        <a:p>
          <a:pPr marL="0" lvl="0" indent="0" algn="ctr" defTabSz="755650">
            <a:lnSpc>
              <a:spcPct val="90000"/>
            </a:lnSpc>
            <a:spcBef>
              <a:spcPct val="0"/>
            </a:spcBef>
            <a:spcAft>
              <a:spcPct val="35000"/>
            </a:spcAft>
            <a:buNone/>
          </a:pPr>
          <a:r>
            <a:rPr lang="en-US" sz="1700" kern="1200" dirty="0"/>
            <a:t>Beneficiary agreement with employer detailing funding for wage increases based on Gateways Credentials and Degrees.</a:t>
          </a:r>
        </a:p>
      </dsp:txBody>
      <dsp:txXfrm>
        <a:off x="5295516" y="42761"/>
        <a:ext cx="4758782" cy="1352147"/>
      </dsp:txXfrm>
    </dsp:sp>
  </dsp:spTree>
</dsp:drawing>
</file>

<file path=ppt/diagrams/layout1.xml><?xml version="1.0" encoding="utf-8"?>
<dgm:layoutDef xmlns:dgm="http://schemas.openxmlformats.org/drawingml/2006/diagram" xmlns:a="http://schemas.openxmlformats.org/drawingml/2006/main" uniqueId="urn:microsoft.com/office/officeart/2005/8/layout/architecture#2">
  <dgm:title val="Architecture Layout"/>
  <dgm:desc val="Use to show hierarchical relationships that build from the bottom up. This layout works well for showing architectural components or objects that build on other objects."/>
  <dgm:catLst>
    <dgm:cat type="hierarchy" pri="4500"/>
    <dgm:cat type="list" pri="24500"/>
    <dgm:cat type="relationship" pri="10500"/>
    <dgm:cat type="officeonline" pri="7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b"/>
        </dgm:alg>
      </dgm:if>
      <dgm:else name="Name3">
        <dgm:alg type="lin">
          <dgm:param type="linDir" val="fromR"/>
          <dgm:param type="nodeVertAlign" val="b"/>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B"/>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b"/>
              </dgm:alg>
            </dgm:if>
            <dgm:else name="Name1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B"/>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b"/>
                    </dgm:alg>
                  </dgm:if>
                  <dgm:else name="Name17">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B"/>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b"/>
                          </dgm:alg>
                        </dgm:if>
                        <dgm:else name="Name24">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B"/>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b"/>
                                </dgm:alg>
                              </dgm:if>
                              <dgm:else name="Name3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387DA06-126A-43DE-8EC2-0164A3DA362A}" type="datetimeFigureOut">
              <a:rPr lang="en-US" smtClean="0"/>
              <a:t>3/4/2024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408C8A0-4F15-4CC3-A347-F51D3D5037D6}" type="slidenum">
              <a:rPr lang="en-US" smtClean="0"/>
              <a:t>‹#›</a:t>
            </a:fld>
            <a:endParaRPr lang="en-US" dirty="0"/>
          </a:p>
        </p:txBody>
      </p:sp>
    </p:spTree>
    <p:extLst>
      <p:ext uri="{BB962C8B-B14F-4D97-AF65-F5344CB8AC3E}">
        <p14:creationId xmlns:p14="http://schemas.microsoft.com/office/powerpoint/2010/main" val="21273769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65" name="Google Shape;165;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8D7438F-2807-4D1C-8669-42A63646522E}" type="slidenum">
              <a:rPr lang="en-US" smtClean="0"/>
              <a:t>2</a:t>
            </a:fld>
            <a:endParaRPr lang="en-US" dirty="0"/>
          </a:p>
        </p:txBody>
      </p:sp>
    </p:spTree>
    <p:extLst>
      <p:ext uri="{BB962C8B-B14F-4D97-AF65-F5344CB8AC3E}">
        <p14:creationId xmlns:p14="http://schemas.microsoft.com/office/powerpoint/2010/main" val="7410543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8D7438F-2807-4D1C-8669-42A63646522E}" type="slidenum">
              <a:rPr lang="en-US" smtClean="0"/>
              <a:t>3</a:t>
            </a:fld>
            <a:endParaRPr lang="en-US" dirty="0"/>
          </a:p>
        </p:txBody>
      </p:sp>
    </p:spTree>
    <p:extLst>
      <p:ext uri="{BB962C8B-B14F-4D97-AF65-F5344CB8AC3E}">
        <p14:creationId xmlns:p14="http://schemas.microsoft.com/office/powerpoint/2010/main" val="36979115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Calibri"/>
              <a:buChar char="-"/>
            </a:pPr>
            <a:r>
              <a:rPr lang="en-US" dirty="0">
                <a:cs typeface="Calibri" panose="020F0502020204030204"/>
              </a:rPr>
              <a:t>Key Message:</a:t>
            </a:r>
          </a:p>
          <a:p>
            <a:pPr marL="171450" indent="-171450">
              <a:buFont typeface="Calibri"/>
              <a:buChar char="-"/>
            </a:pPr>
            <a:r>
              <a:rPr lang="en-US" dirty="0">
                <a:cs typeface="Calibri" panose="020F0502020204030204"/>
              </a:rPr>
              <a:t>The workforce members are the most important part of the work </a:t>
            </a:r>
          </a:p>
        </p:txBody>
      </p:sp>
      <p:sp>
        <p:nvSpPr>
          <p:cNvPr id="4" name="Slide Number Placeholder 3"/>
          <p:cNvSpPr>
            <a:spLocks noGrp="1"/>
          </p:cNvSpPr>
          <p:nvPr>
            <p:ph type="sldNum" sz="quarter" idx="5"/>
          </p:nvPr>
        </p:nvSpPr>
        <p:spPr/>
        <p:txBody>
          <a:bodyPr/>
          <a:lstStyle/>
          <a:p>
            <a:fld id="{E6BA80FF-C659-4347-9305-275A3577F89F}" type="slidenum">
              <a:rPr lang="en-US" smtClean="0"/>
              <a:t>4</a:t>
            </a:fld>
            <a:endParaRPr lang="en-US" dirty="0"/>
          </a:p>
        </p:txBody>
      </p:sp>
    </p:spTree>
    <p:extLst>
      <p:ext uri="{BB962C8B-B14F-4D97-AF65-F5344CB8AC3E}">
        <p14:creationId xmlns:p14="http://schemas.microsoft.com/office/powerpoint/2010/main" val="20359875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Bef>
                <a:spcPts val="0"/>
              </a:spcBef>
              <a:spcAft>
                <a:spcPts val="800"/>
              </a:spcAft>
            </a:pPr>
            <a:r>
              <a:rPr lang="en-US" sz="1200" dirty="0">
                <a:latin typeface="Calibri" panose="020F0502020204030204" pitchFamily="34" charset="0"/>
                <a:ea typeface="Calibri" panose="020F0502020204030204" pitchFamily="34" charset="0"/>
                <a:cs typeface="Times New Roman" panose="02020603050405020304" pitchFamily="18" charset="0"/>
              </a:rPr>
              <a:t>How: </a:t>
            </a:r>
          </a:p>
          <a:p>
            <a:pPr>
              <a:lnSpc>
                <a:spcPct val="107000"/>
              </a:lnSpc>
              <a:spcBef>
                <a:spcPts val="0"/>
              </a:spcBef>
              <a:spcAft>
                <a:spcPts val="800"/>
              </a:spcAft>
            </a:pPr>
            <a:r>
              <a:rPr lang="en-US" sz="1200" dirty="0">
                <a:latin typeface="Calibri" panose="020F0502020204030204" pitchFamily="34" charset="0"/>
                <a:ea typeface="Calibri" panose="020F0502020204030204" pitchFamily="34" charset="0"/>
                <a:cs typeface="Times New Roman" panose="02020603050405020304" pitchFamily="18" charset="0"/>
              </a:rPr>
              <a:t>To meaningfully address the well documented and systemic early childhood education (ECE) workforce crisis, Illinois must implement a full complement of coordinated strategies to confront the specific challenges faced by the field. Based on the challenges currently faced by the field and existing initiatives, the Illinois Department of Human Services (IDHS) Division of Early Childhood (DEC) would like to roll-out:</a:t>
            </a:r>
          </a:p>
          <a:p>
            <a:pPr marL="342900" indent="-342900">
              <a:lnSpc>
                <a:spcPct val="105000"/>
              </a:lnSpc>
              <a:spcBef>
                <a:spcPts val="0"/>
              </a:spcBef>
              <a:buFont typeface="Symbol" panose="05050102010706020507" pitchFamily="18" charset="2"/>
              <a:buChar char=""/>
            </a:pPr>
            <a:r>
              <a:rPr lang="en-US" sz="1200" dirty="0">
                <a:latin typeface="Calibri" panose="020F0502020204030204" pitchFamily="34" charset="0"/>
                <a:ea typeface="Calibri" panose="020F0502020204030204" pitchFamily="34" charset="0"/>
              </a:rPr>
              <a:t>An </a:t>
            </a:r>
            <a:r>
              <a:rPr lang="en-US" sz="1200" b="1" dirty="0">
                <a:latin typeface="Calibri" panose="020F0502020204030204" pitchFamily="34" charset="0"/>
                <a:ea typeface="Calibri" panose="020F0502020204030204" pitchFamily="34" charset="0"/>
              </a:rPr>
              <a:t>apprenticeship model</a:t>
            </a:r>
            <a:r>
              <a:rPr lang="en-US" sz="1200" dirty="0">
                <a:latin typeface="Calibri" panose="020F0502020204030204" pitchFamily="34" charset="0"/>
                <a:ea typeface="Calibri" panose="020F0502020204030204" pitchFamily="34" charset="0"/>
              </a:rPr>
              <a:t> to bridge and connect scholarship programs leading to credentials and degrees with on the job/real world training and mentorship tailored to the context of the specific communities where apprentices work; and</a:t>
            </a:r>
          </a:p>
          <a:p>
            <a:pPr marL="342900" indent="-342900">
              <a:lnSpc>
                <a:spcPct val="105000"/>
              </a:lnSpc>
              <a:spcBef>
                <a:spcPts val="0"/>
              </a:spcBef>
              <a:spcAft>
                <a:spcPts val="800"/>
              </a:spcAft>
              <a:buFont typeface="Symbol" panose="05050102010706020507" pitchFamily="18" charset="2"/>
              <a:buChar char=""/>
            </a:pPr>
            <a:r>
              <a:rPr lang="en-US" sz="1200" dirty="0">
                <a:latin typeface="Calibri" panose="020F0502020204030204" pitchFamily="34" charset="0"/>
                <a:ea typeface="Calibri" panose="020F0502020204030204" pitchFamily="34" charset="0"/>
              </a:rPr>
              <a:t>Couple those with the </a:t>
            </a:r>
            <a:r>
              <a:rPr lang="en-US" sz="1200" b="1" dirty="0">
                <a:latin typeface="Calibri" panose="020F0502020204030204" pitchFamily="34" charset="0"/>
                <a:ea typeface="Calibri" panose="020F0502020204030204" pitchFamily="34" charset="0"/>
              </a:rPr>
              <a:t>expansion of child care program contracts</a:t>
            </a:r>
            <a:r>
              <a:rPr lang="en-US" sz="1200" dirty="0">
                <a:latin typeface="Calibri" panose="020F0502020204030204" pitchFamily="34" charset="0"/>
                <a:ea typeface="Calibri" panose="020F0502020204030204" pitchFamily="34" charset="0"/>
              </a:rPr>
              <a:t>, specifically targeted to support funding for increased compensation directly connected with increased qualifications.</a:t>
            </a:r>
          </a:p>
          <a:p>
            <a:pPr>
              <a:lnSpc>
                <a:spcPct val="107000"/>
              </a:lnSpc>
              <a:spcBef>
                <a:spcPts val="0"/>
              </a:spcBef>
              <a:spcAft>
                <a:spcPts val="800"/>
              </a:spcAft>
            </a:pPr>
            <a:r>
              <a:rPr lang="en-US" sz="1200" dirty="0">
                <a:latin typeface="Calibri" panose="020F0502020204030204" pitchFamily="34" charset="0"/>
                <a:ea typeface="Calibri" panose="020F0502020204030204" pitchFamily="34" charset="0"/>
                <a:cs typeface="Times New Roman" panose="02020603050405020304" pitchFamily="18" charset="0"/>
              </a:rPr>
              <a:t>This complements and supports the </a:t>
            </a:r>
            <a:r>
              <a:rPr lang="en-US" sz="1200" b="1" dirty="0">
                <a:latin typeface="Calibri" panose="020F0502020204030204" pitchFamily="34" charset="0"/>
                <a:ea typeface="Calibri" panose="020F0502020204030204" pitchFamily="34" charset="0"/>
                <a:cs typeface="Times New Roman" panose="02020603050405020304" pitchFamily="18" charset="0"/>
              </a:rPr>
              <a:t>compensation side</a:t>
            </a:r>
            <a:r>
              <a:rPr lang="en-US" sz="1200" dirty="0">
                <a:latin typeface="Calibri" panose="020F0502020204030204" pitchFamily="34" charset="0"/>
                <a:ea typeface="Calibri" panose="020F0502020204030204" pitchFamily="34" charset="0"/>
                <a:cs typeface="Times New Roman" panose="02020603050405020304" pitchFamily="18" charset="0"/>
              </a:rPr>
              <a:t> of ECACE and other scholarship opportunities and provides the missing employer supports to get providers on board with sending their staff back to school as well as bringing a new generation of caregivers and teachers into the workforce.</a:t>
            </a:r>
          </a:p>
          <a:p>
            <a:endParaRPr lang="en-US" dirty="0"/>
          </a:p>
        </p:txBody>
      </p:sp>
      <p:sp>
        <p:nvSpPr>
          <p:cNvPr id="4" name="Slide Number Placeholder 3"/>
          <p:cNvSpPr>
            <a:spLocks noGrp="1"/>
          </p:cNvSpPr>
          <p:nvPr>
            <p:ph type="sldNum" sz="quarter" idx="5"/>
          </p:nvPr>
        </p:nvSpPr>
        <p:spPr/>
        <p:txBody>
          <a:bodyPr/>
          <a:lstStyle/>
          <a:p>
            <a:fld id="{5F0044A3-E28F-4DFD-844A-BCDA18A38FAD}" type="slidenum">
              <a:rPr lang="en-US" smtClean="0"/>
              <a:t>5</a:t>
            </a:fld>
            <a:endParaRPr lang="en-US" dirty="0"/>
          </a:p>
        </p:txBody>
      </p:sp>
    </p:spTree>
    <p:extLst>
      <p:ext uri="{BB962C8B-B14F-4D97-AF65-F5344CB8AC3E}">
        <p14:creationId xmlns:p14="http://schemas.microsoft.com/office/powerpoint/2010/main" val="14128585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Participating programs have agreed to</a:t>
            </a:r>
          </a:p>
        </p:txBody>
      </p:sp>
      <p:sp>
        <p:nvSpPr>
          <p:cNvPr id="4" name="Slide Number Placeholder 3"/>
          <p:cNvSpPr>
            <a:spLocks noGrp="1"/>
          </p:cNvSpPr>
          <p:nvPr>
            <p:ph type="sldNum" sz="quarter" idx="5"/>
          </p:nvPr>
        </p:nvSpPr>
        <p:spPr/>
        <p:txBody>
          <a:bodyPr/>
          <a:lstStyle/>
          <a:p>
            <a:fld id="{4408C8A0-4F15-4CC3-A347-F51D3D5037D6}" type="slidenum">
              <a:rPr lang="en-US" smtClean="0"/>
              <a:t>7</a:t>
            </a:fld>
            <a:endParaRPr lang="en-US" dirty="0"/>
          </a:p>
        </p:txBody>
      </p:sp>
    </p:spTree>
    <p:extLst>
      <p:ext uri="{BB962C8B-B14F-4D97-AF65-F5344CB8AC3E}">
        <p14:creationId xmlns:p14="http://schemas.microsoft.com/office/powerpoint/2010/main" val="12999705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Need info </a:t>
            </a:r>
          </a:p>
        </p:txBody>
      </p:sp>
      <p:sp>
        <p:nvSpPr>
          <p:cNvPr id="4" name="Slide Number Placeholder 3"/>
          <p:cNvSpPr>
            <a:spLocks noGrp="1"/>
          </p:cNvSpPr>
          <p:nvPr>
            <p:ph type="sldNum" sz="quarter" idx="5"/>
          </p:nvPr>
        </p:nvSpPr>
        <p:spPr/>
        <p:txBody>
          <a:bodyPr/>
          <a:lstStyle/>
          <a:p>
            <a:fld id="{4408C8A0-4F15-4CC3-A347-F51D3D5037D6}" type="slidenum">
              <a:rPr lang="en-US" smtClean="0"/>
              <a:t>9</a:t>
            </a:fld>
            <a:endParaRPr lang="en-US" dirty="0"/>
          </a:p>
        </p:txBody>
      </p:sp>
    </p:spTree>
    <p:extLst>
      <p:ext uri="{BB962C8B-B14F-4D97-AF65-F5344CB8AC3E}">
        <p14:creationId xmlns:p14="http://schemas.microsoft.com/office/powerpoint/2010/main" val="7323885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will talk about the website and list who to contact for various situations.</a:t>
            </a:r>
          </a:p>
        </p:txBody>
      </p:sp>
      <p:sp>
        <p:nvSpPr>
          <p:cNvPr id="4" name="Slide Number Placeholder 3"/>
          <p:cNvSpPr>
            <a:spLocks noGrp="1"/>
          </p:cNvSpPr>
          <p:nvPr>
            <p:ph type="sldNum" sz="quarter" idx="5"/>
          </p:nvPr>
        </p:nvSpPr>
        <p:spPr/>
        <p:txBody>
          <a:bodyPr/>
          <a:lstStyle/>
          <a:p>
            <a:fld id="{E6BA80FF-C659-4347-9305-275A3577F89F}" type="slidenum">
              <a:rPr lang="en-US" smtClean="0"/>
              <a:t>10</a:t>
            </a:fld>
            <a:endParaRPr lang="en-US" dirty="0"/>
          </a:p>
        </p:txBody>
      </p:sp>
    </p:spTree>
    <p:extLst>
      <p:ext uri="{BB962C8B-B14F-4D97-AF65-F5344CB8AC3E}">
        <p14:creationId xmlns:p14="http://schemas.microsoft.com/office/powerpoint/2010/main" val="13742129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8D7438F-2807-4D1C-8669-42A63646522E}" type="slidenum">
              <a:rPr lang="en-US" smtClean="0"/>
              <a:t>11</a:t>
            </a:fld>
            <a:endParaRPr lang="en-US" dirty="0"/>
          </a:p>
        </p:txBody>
      </p:sp>
    </p:spTree>
    <p:extLst>
      <p:ext uri="{BB962C8B-B14F-4D97-AF65-F5344CB8AC3E}">
        <p14:creationId xmlns:p14="http://schemas.microsoft.com/office/powerpoint/2010/main" val="36115287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2B9808-DA1F-685A-AA91-67D663BF941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341077A-7070-D450-4B96-C02742DB910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0A46BF1-1D99-928C-9D26-FCCB6020D7C4}"/>
              </a:ext>
            </a:extLst>
          </p:cNvPr>
          <p:cNvSpPr>
            <a:spLocks noGrp="1"/>
          </p:cNvSpPr>
          <p:nvPr>
            <p:ph type="dt" sz="half" idx="10"/>
          </p:nvPr>
        </p:nvSpPr>
        <p:spPr/>
        <p:txBody>
          <a:bodyPr/>
          <a:lstStyle/>
          <a:p>
            <a:fld id="{624A86C9-9D3D-4E91-A865-6AF45BC27A7B}" type="datetimeFigureOut">
              <a:rPr lang="en-US" smtClean="0"/>
              <a:t>3/4/2024</a:t>
            </a:fld>
            <a:endParaRPr lang="en-US" dirty="0"/>
          </a:p>
        </p:txBody>
      </p:sp>
      <p:sp>
        <p:nvSpPr>
          <p:cNvPr id="5" name="Footer Placeholder 4">
            <a:extLst>
              <a:ext uri="{FF2B5EF4-FFF2-40B4-BE49-F238E27FC236}">
                <a16:creationId xmlns:a16="http://schemas.microsoft.com/office/drawing/2014/main" id="{FD819C0D-EFCC-F594-D8A7-69466C73B1B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8C206FE-0213-25A4-202F-2DE4D06DC5D9}"/>
              </a:ext>
            </a:extLst>
          </p:cNvPr>
          <p:cNvSpPr>
            <a:spLocks noGrp="1"/>
          </p:cNvSpPr>
          <p:nvPr>
            <p:ph type="sldNum" sz="quarter" idx="12"/>
          </p:nvPr>
        </p:nvSpPr>
        <p:spPr/>
        <p:txBody>
          <a:bodyPr/>
          <a:lstStyle/>
          <a:p>
            <a:fld id="{402D0DCC-0C40-49A4-B05D-C4527340F5F9}" type="slidenum">
              <a:rPr lang="en-US" smtClean="0"/>
              <a:t>‹#›</a:t>
            </a:fld>
            <a:endParaRPr lang="en-US" dirty="0"/>
          </a:p>
        </p:txBody>
      </p:sp>
    </p:spTree>
    <p:extLst>
      <p:ext uri="{BB962C8B-B14F-4D97-AF65-F5344CB8AC3E}">
        <p14:creationId xmlns:p14="http://schemas.microsoft.com/office/powerpoint/2010/main" val="24310667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0FF3FD-238F-9418-6D2B-E6CE45C2AD5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68D1DB9-B9D2-8D73-7966-7E54EBC5F95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F1FE8E7-B307-3C25-76BF-BB00FC7A1BC8}"/>
              </a:ext>
            </a:extLst>
          </p:cNvPr>
          <p:cNvSpPr>
            <a:spLocks noGrp="1"/>
          </p:cNvSpPr>
          <p:nvPr>
            <p:ph type="dt" sz="half" idx="10"/>
          </p:nvPr>
        </p:nvSpPr>
        <p:spPr/>
        <p:txBody>
          <a:bodyPr/>
          <a:lstStyle/>
          <a:p>
            <a:fld id="{624A86C9-9D3D-4E91-A865-6AF45BC27A7B}" type="datetimeFigureOut">
              <a:rPr lang="en-US" smtClean="0"/>
              <a:t>3/4/2024</a:t>
            </a:fld>
            <a:endParaRPr lang="en-US" dirty="0"/>
          </a:p>
        </p:txBody>
      </p:sp>
      <p:sp>
        <p:nvSpPr>
          <p:cNvPr id="5" name="Footer Placeholder 4">
            <a:extLst>
              <a:ext uri="{FF2B5EF4-FFF2-40B4-BE49-F238E27FC236}">
                <a16:creationId xmlns:a16="http://schemas.microsoft.com/office/drawing/2014/main" id="{0CE1F1D4-00BD-C32F-B8B9-D90473B266D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14D1B53-CF56-A06C-B66A-BFB86E046642}"/>
              </a:ext>
            </a:extLst>
          </p:cNvPr>
          <p:cNvSpPr>
            <a:spLocks noGrp="1"/>
          </p:cNvSpPr>
          <p:nvPr>
            <p:ph type="sldNum" sz="quarter" idx="12"/>
          </p:nvPr>
        </p:nvSpPr>
        <p:spPr/>
        <p:txBody>
          <a:bodyPr/>
          <a:lstStyle/>
          <a:p>
            <a:fld id="{402D0DCC-0C40-49A4-B05D-C4527340F5F9}" type="slidenum">
              <a:rPr lang="en-US" smtClean="0"/>
              <a:t>‹#›</a:t>
            </a:fld>
            <a:endParaRPr lang="en-US" dirty="0"/>
          </a:p>
        </p:txBody>
      </p:sp>
    </p:spTree>
    <p:extLst>
      <p:ext uri="{BB962C8B-B14F-4D97-AF65-F5344CB8AC3E}">
        <p14:creationId xmlns:p14="http://schemas.microsoft.com/office/powerpoint/2010/main" val="11532194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307B847-311A-0EDE-05F4-3FE0A0E9391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751C677-C3D8-C00A-092A-5CD144978A5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622C598-EB2D-BCFA-7D62-7FFC7492FB63}"/>
              </a:ext>
            </a:extLst>
          </p:cNvPr>
          <p:cNvSpPr>
            <a:spLocks noGrp="1"/>
          </p:cNvSpPr>
          <p:nvPr>
            <p:ph type="dt" sz="half" idx="10"/>
          </p:nvPr>
        </p:nvSpPr>
        <p:spPr/>
        <p:txBody>
          <a:bodyPr/>
          <a:lstStyle/>
          <a:p>
            <a:fld id="{624A86C9-9D3D-4E91-A865-6AF45BC27A7B}" type="datetimeFigureOut">
              <a:rPr lang="en-US" smtClean="0"/>
              <a:t>3/4/2024</a:t>
            </a:fld>
            <a:endParaRPr lang="en-US" dirty="0"/>
          </a:p>
        </p:txBody>
      </p:sp>
      <p:sp>
        <p:nvSpPr>
          <p:cNvPr id="5" name="Footer Placeholder 4">
            <a:extLst>
              <a:ext uri="{FF2B5EF4-FFF2-40B4-BE49-F238E27FC236}">
                <a16:creationId xmlns:a16="http://schemas.microsoft.com/office/drawing/2014/main" id="{37FB1147-22D5-058F-A961-91E507F3933A}"/>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AFEF84BC-8259-01CE-1ADA-555D7B6405BF}"/>
              </a:ext>
            </a:extLst>
          </p:cNvPr>
          <p:cNvSpPr>
            <a:spLocks noGrp="1"/>
          </p:cNvSpPr>
          <p:nvPr>
            <p:ph type="sldNum" sz="quarter" idx="12"/>
          </p:nvPr>
        </p:nvSpPr>
        <p:spPr/>
        <p:txBody>
          <a:bodyPr/>
          <a:lstStyle/>
          <a:p>
            <a:fld id="{402D0DCC-0C40-49A4-B05D-C4527340F5F9}" type="slidenum">
              <a:rPr lang="en-US" smtClean="0"/>
              <a:t>‹#›</a:t>
            </a:fld>
            <a:endParaRPr lang="en-US" dirty="0"/>
          </a:p>
        </p:txBody>
      </p:sp>
    </p:spTree>
    <p:extLst>
      <p:ext uri="{BB962C8B-B14F-4D97-AF65-F5344CB8AC3E}">
        <p14:creationId xmlns:p14="http://schemas.microsoft.com/office/powerpoint/2010/main" val="32196075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lvl1pPr>
          </a:lstStyle>
          <a:p>
            <a:fld id="{1AF6F2DA-B01E-0F4A-9C3D-CC5E8B20FA62}" type="slidenum">
              <a:rPr lang="en-US" smtClean="0"/>
              <a:pPr/>
              <a:t>‹#›</a:t>
            </a:fld>
            <a:endParaRPr lang="en-US" dirty="0"/>
          </a:p>
        </p:txBody>
      </p:sp>
      <p:sp>
        <p:nvSpPr>
          <p:cNvPr id="7" name="Google Shape;122;p18">
            <a:extLst>
              <a:ext uri="{FF2B5EF4-FFF2-40B4-BE49-F238E27FC236}">
                <a16:creationId xmlns:a16="http://schemas.microsoft.com/office/drawing/2014/main" id="{34EEEDD2-A258-2F1F-176D-5B993090DBDF}"/>
              </a:ext>
            </a:extLst>
          </p:cNvPr>
          <p:cNvSpPr/>
          <p:nvPr/>
        </p:nvSpPr>
        <p:spPr>
          <a:xfrm>
            <a:off x="74" y="-1"/>
            <a:ext cx="12191925" cy="644893"/>
          </a:xfrm>
          <a:prstGeom prst="rect">
            <a:avLst/>
          </a:prstGeom>
          <a:solidFill>
            <a:srgbClr val="0C70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12056780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2_Title Slide">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lvl1pPr>
          </a:lstStyle>
          <a:p>
            <a:fld id="{1AF6F2DA-B01E-0F4A-9C3D-CC5E8B20FA62}" type="slidenum">
              <a:rPr lang="en-US" smtClean="0"/>
              <a:pPr/>
              <a:t>‹#›</a:t>
            </a:fld>
            <a:endParaRPr lang="en-US" dirty="0"/>
          </a:p>
        </p:txBody>
      </p:sp>
      <p:sp>
        <p:nvSpPr>
          <p:cNvPr id="7" name="Google Shape;122;p18">
            <a:extLst>
              <a:ext uri="{FF2B5EF4-FFF2-40B4-BE49-F238E27FC236}">
                <a16:creationId xmlns:a16="http://schemas.microsoft.com/office/drawing/2014/main" id="{34EEEDD2-A258-2F1F-176D-5B993090DBDF}"/>
              </a:ext>
            </a:extLst>
          </p:cNvPr>
          <p:cNvSpPr/>
          <p:nvPr/>
        </p:nvSpPr>
        <p:spPr>
          <a:xfrm>
            <a:off x="74" y="-1"/>
            <a:ext cx="12191925" cy="644893"/>
          </a:xfrm>
          <a:prstGeom prst="rect">
            <a:avLst/>
          </a:prstGeom>
          <a:solidFill>
            <a:srgbClr val="0C70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chemeClr val="bg1"/>
                </a:solidFill>
              </a:defRPr>
            </a:lvl1pPr>
          </a:lstStyle>
          <a:p>
            <a:r>
              <a:rPr lang="en-US"/>
              <a:t>Click to edit Master title style</a:t>
            </a: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836613" y="2011680"/>
            <a:ext cx="10501312"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836613" y="1092416"/>
            <a:ext cx="10501312"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pic>
        <p:nvPicPr>
          <p:cNvPr id="9" name="Picture 8">
            <a:extLst>
              <a:ext uri="{FF2B5EF4-FFF2-40B4-BE49-F238E27FC236}">
                <a16:creationId xmlns:a16="http://schemas.microsoft.com/office/drawing/2014/main" id="{0519D05E-DD67-464C-BCFB-E904E627475C}"/>
              </a:ext>
            </a:extLst>
          </p:cNvPr>
          <p:cNvPicPr>
            <a:picLocks noChangeAspect="1"/>
          </p:cNvPicPr>
          <p:nvPr/>
        </p:nvPicPr>
        <p:blipFill>
          <a:blip r:embed="rId2"/>
          <a:srcRect/>
          <a:stretch/>
        </p:blipFill>
        <p:spPr>
          <a:xfrm>
            <a:off x="196864" y="5647502"/>
            <a:ext cx="1959141" cy="942837"/>
          </a:xfrm>
          <a:prstGeom prst="rect">
            <a:avLst/>
          </a:prstGeom>
        </p:spPr>
      </p:pic>
    </p:spTree>
    <p:extLst>
      <p:ext uri="{BB962C8B-B14F-4D97-AF65-F5344CB8AC3E}">
        <p14:creationId xmlns:p14="http://schemas.microsoft.com/office/powerpoint/2010/main" val="21146195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2">
  <p:cSld name="Title 2">
    <p:spTree>
      <p:nvGrpSpPr>
        <p:cNvPr id="1" name="Shape 16"/>
        <p:cNvGrpSpPr/>
        <p:nvPr/>
      </p:nvGrpSpPr>
      <p:grpSpPr>
        <a:xfrm>
          <a:off x="0" y="0"/>
          <a:ext cx="0" cy="0"/>
          <a:chOff x="0" y="0"/>
          <a:chExt cx="0" cy="0"/>
        </a:xfrm>
      </p:grpSpPr>
      <p:pic>
        <p:nvPicPr>
          <p:cNvPr id="17" name="Google Shape;17;p11"/>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18" name="Google Shape;18;p11"/>
          <p:cNvSpPr/>
          <p:nvPr/>
        </p:nvSpPr>
        <p:spPr>
          <a:xfrm>
            <a:off x="0" y="0"/>
            <a:ext cx="12192000" cy="6858000"/>
          </a:xfrm>
          <a:prstGeom prst="rect">
            <a:avLst/>
          </a:prstGeom>
          <a:solidFill>
            <a:srgbClr val="001E62">
              <a:alpha val="68627"/>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a:ea typeface="Arial"/>
              <a:cs typeface="Arial"/>
              <a:sym typeface="Arial"/>
            </a:endParaRPr>
          </a:p>
        </p:txBody>
      </p:sp>
      <p:pic>
        <p:nvPicPr>
          <p:cNvPr id="19" name="Google Shape;19;p11"/>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20" name="Google Shape;20;p11"/>
          <p:cNvSpPr/>
          <p:nvPr/>
        </p:nvSpPr>
        <p:spPr>
          <a:xfrm>
            <a:off x="0" y="0"/>
            <a:ext cx="12192000" cy="6858000"/>
          </a:xfrm>
          <a:prstGeom prst="rect">
            <a:avLst/>
          </a:prstGeom>
          <a:solidFill>
            <a:srgbClr val="001E62">
              <a:alpha val="68627"/>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a:ea typeface="Arial"/>
              <a:cs typeface="Arial"/>
              <a:sym typeface="Arial"/>
            </a:endParaRPr>
          </a:p>
        </p:txBody>
      </p:sp>
      <p:sp>
        <p:nvSpPr>
          <p:cNvPr id="21" name="Google Shape;21;p11"/>
          <p:cNvSpPr txBox="1">
            <a:spLocks noGrp="1"/>
          </p:cNvSpPr>
          <p:nvPr>
            <p:ph type="ctrTitle"/>
          </p:nvPr>
        </p:nvSpPr>
        <p:spPr>
          <a:xfrm>
            <a:off x="2815271" y="2289120"/>
            <a:ext cx="6402301" cy="1655763"/>
          </a:xfrm>
          <a:prstGeom prst="rect">
            <a:avLst/>
          </a:prstGeom>
          <a:noFill/>
          <a:ln>
            <a:noFill/>
          </a:ln>
        </p:spPr>
        <p:txBody>
          <a:bodyPr spcFirstLastPara="1" wrap="square" lIns="0" tIns="0" rIns="0" bIns="0" anchor="t" anchorCtr="0">
            <a:normAutofit/>
          </a:bodyPr>
          <a:lstStyle>
            <a:lvl1pPr lvl="0" algn="ctr">
              <a:lnSpc>
                <a:spcPct val="90000"/>
              </a:lnSpc>
              <a:spcBef>
                <a:spcPts val="0"/>
              </a:spcBef>
              <a:spcAft>
                <a:spcPts val="0"/>
              </a:spcAft>
              <a:buClr>
                <a:schemeClr val="lt1"/>
              </a:buClr>
              <a:buSzPts val="5400"/>
              <a:buFont typeface="Arial"/>
              <a:buNone/>
              <a:defRPr sz="5400" b="1">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11"/>
          <p:cNvSpPr txBox="1">
            <a:spLocks noGrp="1"/>
          </p:cNvSpPr>
          <p:nvPr>
            <p:ph type="body" idx="1"/>
          </p:nvPr>
        </p:nvSpPr>
        <p:spPr>
          <a:xfrm>
            <a:off x="4565242" y="1611477"/>
            <a:ext cx="2902358" cy="295275"/>
          </a:xfrm>
          <a:prstGeom prst="rect">
            <a:avLst/>
          </a:prstGeom>
          <a:noFill/>
          <a:ln>
            <a:noFill/>
          </a:ln>
        </p:spPr>
        <p:txBody>
          <a:bodyPr spcFirstLastPara="1" wrap="square" lIns="0" tIns="0" rIns="0" bIns="0" anchor="t" anchorCtr="0">
            <a:normAutofit/>
          </a:bodyPr>
          <a:lstStyle>
            <a:lvl1pPr marL="457200" lvl="0" indent="-228600" algn="ctr">
              <a:lnSpc>
                <a:spcPct val="100000"/>
              </a:lnSpc>
              <a:spcBef>
                <a:spcPts val="1000"/>
              </a:spcBef>
              <a:spcAft>
                <a:spcPts val="0"/>
              </a:spcAft>
              <a:buClr>
                <a:schemeClr val="lt1"/>
              </a:buClr>
              <a:buSzPts val="1800"/>
              <a:buFont typeface="Arial"/>
              <a:buNone/>
              <a:defRPr sz="1800" b="1" cap="none">
                <a:solidFill>
                  <a:schemeClr val="lt1"/>
                </a:solidFill>
                <a:latin typeface="Arial"/>
                <a:ea typeface="Arial"/>
                <a:cs typeface="Arial"/>
                <a:sym typeface="Arial"/>
              </a:defRPr>
            </a:lvl1pPr>
            <a:lvl2pPr marL="914400" lvl="1" indent="-228600" algn="l">
              <a:lnSpc>
                <a:spcPct val="100000"/>
              </a:lnSpc>
              <a:spcBef>
                <a:spcPts val="500"/>
              </a:spcBef>
              <a:spcAft>
                <a:spcPts val="0"/>
              </a:spcAft>
              <a:buSzPts val="1400"/>
              <a:buFont typeface="Arial"/>
              <a:buNone/>
              <a:defRPr sz="1400" b="1">
                <a:solidFill>
                  <a:srgbClr val="D50032"/>
                </a:solidFill>
                <a:latin typeface="Arial"/>
                <a:ea typeface="Arial"/>
                <a:cs typeface="Arial"/>
                <a:sym typeface="Arial"/>
              </a:defRPr>
            </a:lvl2pPr>
            <a:lvl3pPr marL="1371600" lvl="2" indent="-342900" algn="l">
              <a:lnSpc>
                <a:spcPct val="100000"/>
              </a:lnSpc>
              <a:spcBef>
                <a:spcPts val="500"/>
              </a:spcBef>
              <a:spcAft>
                <a:spcPts val="0"/>
              </a:spcAft>
              <a:buSzPts val="1800"/>
              <a:buChar char="–"/>
              <a:defRPr/>
            </a:lvl3pPr>
            <a:lvl4pPr marL="1828800" lvl="3" indent="-342900" algn="l">
              <a:lnSpc>
                <a:spcPct val="90000"/>
              </a:lnSpc>
              <a:spcBef>
                <a:spcPts val="500"/>
              </a:spcBef>
              <a:spcAft>
                <a:spcPts val="0"/>
              </a:spcAft>
              <a:buClr>
                <a:srgbClr val="AAAAAA"/>
              </a:buClr>
              <a:buSzPts val="1800"/>
              <a:buChar char="•"/>
              <a:defRPr/>
            </a:lvl4pPr>
            <a:lvl5pPr marL="2286000" lvl="4" indent="-342900" algn="l">
              <a:lnSpc>
                <a:spcPct val="90000"/>
              </a:lnSpc>
              <a:spcBef>
                <a:spcPts val="500"/>
              </a:spcBef>
              <a:spcAft>
                <a:spcPts val="0"/>
              </a:spcAft>
              <a:buClr>
                <a:srgbClr val="AAAAAA"/>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11"/>
          <p:cNvSpPr txBox="1">
            <a:spLocks noGrp="1"/>
          </p:cNvSpPr>
          <p:nvPr>
            <p:ph type="subTitle" idx="2"/>
          </p:nvPr>
        </p:nvSpPr>
        <p:spPr>
          <a:xfrm>
            <a:off x="3635828" y="4195872"/>
            <a:ext cx="4920344" cy="607572"/>
          </a:xfrm>
          <a:prstGeom prst="rect">
            <a:avLst/>
          </a:prstGeom>
          <a:noFill/>
          <a:ln>
            <a:noFill/>
          </a:ln>
        </p:spPr>
        <p:txBody>
          <a:bodyPr spcFirstLastPara="1" wrap="square" lIns="0" tIns="0" rIns="0" bIns="0" anchor="t" anchorCtr="0">
            <a:normAutofit/>
          </a:bodyPr>
          <a:lstStyle>
            <a:lvl1pPr lvl="0" algn="ctr">
              <a:lnSpc>
                <a:spcPct val="100000"/>
              </a:lnSpc>
              <a:spcBef>
                <a:spcPts val="1000"/>
              </a:spcBef>
              <a:spcAft>
                <a:spcPts val="0"/>
              </a:spcAft>
              <a:buClr>
                <a:schemeClr val="lt1"/>
              </a:buClr>
              <a:buSzPts val="2400"/>
              <a:buFont typeface="Arial"/>
              <a:buNone/>
              <a:defRPr sz="2400">
                <a:solidFill>
                  <a:schemeClr val="lt1"/>
                </a:solidFill>
              </a:defRPr>
            </a:lvl1pPr>
            <a:lvl2pPr lvl="1" algn="ctr">
              <a:lnSpc>
                <a:spcPct val="100000"/>
              </a:lnSpc>
              <a:spcBef>
                <a:spcPts val="500"/>
              </a:spcBef>
              <a:spcAft>
                <a:spcPts val="0"/>
              </a:spcAft>
              <a:buSzPts val="2000"/>
              <a:buNone/>
              <a:defRPr sz="2000"/>
            </a:lvl2pPr>
            <a:lvl3pPr lvl="2" algn="ctr">
              <a:lnSpc>
                <a:spcPct val="100000"/>
              </a:lnSpc>
              <a:spcBef>
                <a:spcPts val="500"/>
              </a:spcBef>
              <a:spcAft>
                <a:spcPts val="0"/>
              </a:spcAft>
              <a:buSzPts val="1800"/>
              <a:buNone/>
              <a:defRPr sz="1800"/>
            </a:lvl3pPr>
            <a:lvl4pPr lvl="3" algn="ctr">
              <a:lnSpc>
                <a:spcPct val="90000"/>
              </a:lnSpc>
              <a:spcBef>
                <a:spcPts val="500"/>
              </a:spcBef>
              <a:spcAft>
                <a:spcPts val="0"/>
              </a:spcAft>
              <a:buClr>
                <a:srgbClr val="AAAAAA"/>
              </a:buClr>
              <a:buSzPts val="1600"/>
              <a:buNone/>
              <a:defRPr sz="1600"/>
            </a:lvl4pPr>
            <a:lvl5pPr lvl="4" algn="ctr">
              <a:lnSpc>
                <a:spcPct val="90000"/>
              </a:lnSpc>
              <a:spcBef>
                <a:spcPts val="500"/>
              </a:spcBef>
              <a:spcAft>
                <a:spcPts val="0"/>
              </a:spcAft>
              <a:buClr>
                <a:srgbClr val="AAAAAA"/>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pic>
        <p:nvPicPr>
          <p:cNvPr id="24" name="Google Shape;24;p11"/>
          <p:cNvPicPr preferRelativeResize="0"/>
          <p:nvPr/>
        </p:nvPicPr>
        <p:blipFill rotWithShape="1">
          <a:blip r:embed="rId3">
            <a:alphaModFix/>
          </a:blip>
          <a:srcRect/>
          <a:stretch/>
        </p:blipFill>
        <p:spPr>
          <a:xfrm>
            <a:off x="5657850" y="5246523"/>
            <a:ext cx="876300" cy="876300"/>
          </a:xfrm>
          <a:prstGeom prst="rect">
            <a:avLst/>
          </a:prstGeom>
          <a:noFill/>
          <a:ln>
            <a:noFill/>
          </a:ln>
        </p:spPr>
      </p:pic>
      <p:pic>
        <p:nvPicPr>
          <p:cNvPr id="25" name="Google Shape;25;p11"/>
          <p:cNvPicPr preferRelativeResize="0"/>
          <p:nvPr/>
        </p:nvPicPr>
        <p:blipFill rotWithShape="1">
          <a:blip r:embed="rId3">
            <a:alphaModFix/>
          </a:blip>
          <a:srcRect/>
          <a:stretch/>
        </p:blipFill>
        <p:spPr>
          <a:xfrm>
            <a:off x="5657850" y="5246523"/>
            <a:ext cx="876300" cy="876300"/>
          </a:xfrm>
          <a:prstGeom prst="rect">
            <a:avLst/>
          </a:prstGeom>
          <a:noFill/>
          <a:ln>
            <a:noFill/>
          </a:ln>
        </p:spPr>
      </p:pic>
    </p:spTree>
    <p:extLst>
      <p:ext uri="{BB962C8B-B14F-4D97-AF65-F5344CB8AC3E}">
        <p14:creationId xmlns:p14="http://schemas.microsoft.com/office/powerpoint/2010/main" val="30418282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Content 1" type="obj">
  <p:cSld name="Title and Content 1">
    <p:spTree>
      <p:nvGrpSpPr>
        <p:cNvPr id="1" name="Shape 31"/>
        <p:cNvGrpSpPr/>
        <p:nvPr/>
      </p:nvGrpSpPr>
      <p:grpSpPr>
        <a:xfrm>
          <a:off x="0" y="0"/>
          <a:ext cx="0" cy="0"/>
          <a:chOff x="0" y="0"/>
          <a:chExt cx="0" cy="0"/>
        </a:xfrm>
      </p:grpSpPr>
      <p:sp>
        <p:nvSpPr>
          <p:cNvPr id="32" name="Google Shape;32;g112202f2ba2_0_102"/>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g112202f2ba2_0_102"/>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800"/>
              <a:buNone/>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g112202f2ba2_0_10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dirty="0"/>
          </a:p>
        </p:txBody>
      </p:sp>
      <p:sp>
        <p:nvSpPr>
          <p:cNvPr id="35" name="Google Shape;35;g112202f2ba2_0_10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36" name="Google Shape;36;g112202f2ba2_0_10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dirty="0"/>
          </a:p>
        </p:txBody>
      </p:sp>
    </p:spTree>
    <p:extLst>
      <p:ext uri="{BB962C8B-B14F-4D97-AF65-F5344CB8AC3E}">
        <p14:creationId xmlns:p14="http://schemas.microsoft.com/office/powerpoint/2010/main" val="6522686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ontent 2">
  <p:cSld name="Content 2">
    <p:spTree>
      <p:nvGrpSpPr>
        <p:cNvPr id="1" name="Shape 43"/>
        <p:cNvGrpSpPr/>
        <p:nvPr/>
      </p:nvGrpSpPr>
      <p:grpSpPr>
        <a:xfrm>
          <a:off x="0" y="0"/>
          <a:ext cx="0" cy="0"/>
          <a:chOff x="0" y="0"/>
          <a:chExt cx="0" cy="0"/>
        </a:xfrm>
      </p:grpSpPr>
      <p:sp>
        <p:nvSpPr>
          <p:cNvPr id="44" name="Google Shape;44;p21"/>
          <p:cNvSpPr txBox="1">
            <a:spLocks noGrp="1"/>
          </p:cNvSpPr>
          <p:nvPr>
            <p:ph type="title"/>
          </p:nvPr>
        </p:nvSpPr>
        <p:spPr>
          <a:xfrm>
            <a:off x="571499" y="427475"/>
            <a:ext cx="11048999" cy="811005"/>
          </a:xfrm>
          <a:prstGeom prst="rect">
            <a:avLst/>
          </a:prstGeom>
          <a:noFill/>
          <a:ln>
            <a:noFill/>
          </a:ln>
        </p:spPr>
        <p:txBody>
          <a:bodyPr spcFirstLastPara="1" wrap="square" lIns="0" tIns="0" rIns="0" bIns="0" anchor="t" anchorCtr="0">
            <a:normAutofit/>
          </a:bodyPr>
          <a:lstStyle>
            <a:lvl1pPr lvl="0" algn="l">
              <a:lnSpc>
                <a:spcPct val="90000"/>
              </a:lnSpc>
              <a:spcBef>
                <a:spcPts val="0"/>
              </a:spcBef>
              <a:spcAft>
                <a:spcPts val="0"/>
              </a:spcAft>
              <a:buClr>
                <a:srgbClr val="001E62"/>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21"/>
          <p:cNvSpPr txBox="1">
            <a:spLocks noGrp="1"/>
          </p:cNvSpPr>
          <p:nvPr>
            <p:ph type="body" idx="1"/>
          </p:nvPr>
        </p:nvSpPr>
        <p:spPr>
          <a:xfrm>
            <a:off x="571500" y="1437126"/>
            <a:ext cx="5257800" cy="4490708"/>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1000"/>
              </a:spcBef>
              <a:spcAft>
                <a:spcPts val="0"/>
              </a:spcAft>
              <a:buClr>
                <a:schemeClr val="dk1"/>
              </a:buClr>
              <a:buSzPts val="1800"/>
              <a:buNone/>
              <a:defRPr/>
            </a:lvl1pPr>
            <a:lvl2pPr marL="914400" lvl="1" indent="-342900" algn="l">
              <a:lnSpc>
                <a:spcPct val="100000"/>
              </a:lnSpc>
              <a:spcBef>
                <a:spcPts val="500"/>
              </a:spcBef>
              <a:spcAft>
                <a:spcPts val="0"/>
              </a:spcAft>
              <a:buSzPts val="1800"/>
              <a:buChar char="•"/>
              <a:defRPr/>
            </a:lvl2pPr>
            <a:lvl3pPr marL="1371600" lvl="2" indent="-342900" algn="l">
              <a:lnSpc>
                <a:spcPct val="100000"/>
              </a:lnSpc>
              <a:spcBef>
                <a:spcPts val="500"/>
              </a:spcBef>
              <a:spcAft>
                <a:spcPts val="0"/>
              </a:spcAft>
              <a:buSzPts val="1800"/>
              <a:buChar char="–"/>
              <a:defRPr/>
            </a:lvl3pPr>
            <a:lvl4pPr marL="1828800" lvl="3" indent="-342900" algn="l">
              <a:lnSpc>
                <a:spcPct val="90000"/>
              </a:lnSpc>
              <a:spcBef>
                <a:spcPts val="500"/>
              </a:spcBef>
              <a:spcAft>
                <a:spcPts val="0"/>
              </a:spcAft>
              <a:buClr>
                <a:srgbClr val="AAAAAA"/>
              </a:buClr>
              <a:buSzPts val="1800"/>
              <a:buChar char="•"/>
              <a:defRPr/>
            </a:lvl4pPr>
            <a:lvl5pPr marL="2286000" lvl="4" indent="-342900" algn="l">
              <a:lnSpc>
                <a:spcPct val="90000"/>
              </a:lnSpc>
              <a:spcBef>
                <a:spcPts val="500"/>
              </a:spcBef>
              <a:spcAft>
                <a:spcPts val="0"/>
              </a:spcAft>
              <a:buClr>
                <a:srgbClr val="AAAAAA"/>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21"/>
          <p:cNvSpPr txBox="1">
            <a:spLocks noGrp="1"/>
          </p:cNvSpPr>
          <p:nvPr>
            <p:ph type="body" idx="2"/>
          </p:nvPr>
        </p:nvSpPr>
        <p:spPr>
          <a:xfrm>
            <a:off x="6388100" y="1437126"/>
            <a:ext cx="5257800" cy="4490708"/>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1000"/>
              </a:spcBef>
              <a:spcAft>
                <a:spcPts val="0"/>
              </a:spcAft>
              <a:buClr>
                <a:schemeClr val="dk1"/>
              </a:buClr>
              <a:buSzPts val="1800"/>
              <a:buNone/>
              <a:defRPr/>
            </a:lvl1pPr>
            <a:lvl2pPr marL="914400" lvl="1" indent="-342900" algn="l">
              <a:lnSpc>
                <a:spcPct val="100000"/>
              </a:lnSpc>
              <a:spcBef>
                <a:spcPts val="500"/>
              </a:spcBef>
              <a:spcAft>
                <a:spcPts val="0"/>
              </a:spcAft>
              <a:buSzPts val="1800"/>
              <a:buChar char="•"/>
              <a:defRPr/>
            </a:lvl2pPr>
            <a:lvl3pPr marL="1371600" lvl="2" indent="-342900" algn="l">
              <a:lnSpc>
                <a:spcPct val="100000"/>
              </a:lnSpc>
              <a:spcBef>
                <a:spcPts val="500"/>
              </a:spcBef>
              <a:spcAft>
                <a:spcPts val="0"/>
              </a:spcAft>
              <a:buSzPts val="1800"/>
              <a:buChar char="–"/>
              <a:defRPr/>
            </a:lvl3pPr>
            <a:lvl4pPr marL="1828800" lvl="3" indent="-342900" algn="l">
              <a:lnSpc>
                <a:spcPct val="90000"/>
              </a:lnSpc>
              <a:spcBef>
                <a:spcPts val="500"/>
              </a:spcBef>
              <a:spcAft>
                <a:spcPts val="0"/>
              </a:spcAft>
              <a:buClr>
                <a:srgbClr val="AAAAAA"/>
              </a:buClr>
              <a:buSzPts val="1800"/>
              <a:buChar char="•"/>
              <a:defRPr/>
            </a:lvl4pPr>
            <a:lvl5pPr marL="2286000" lvl="4" indent="-342900" algn="l">
              <a:lnSpc>
                <a:spcPct val="90000"/>
              </a:lnSpc>
              <a:spcBef>
                <a:spcPts val="500"/>
              </a:spcBef>
              <a:spcAft>
                <a:spcPts val="0"/>
              </a:spcAft>
              <a:buClr>
                <a:srgbClr val="AAAAAA"/>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7" name="Google Shape;47;p21"/>
          <p:cNvSpPr txBox="1">
            <a:spLocks noGrp="1"/>
          </p:cNvSpPr>
          <p:nvPr>
            <p:ph type="ftr" idx="11"/>
          </p:nvPr>
        </p:nvSpPr>
        <p:spPr>
          <a:xfrm>
            <a:off x="571499" y="6419410"/>
            <a:ext cx="41148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Tree>
    <p:extLst>
      <p:ext uri="{BB962C8B-B14F-4D97-AF65-F5344CB8AC3E}">
        <p14:creationId xmlns:p14="http://schemas.microsoft.com/office/powerpoint/2010/main" val="6462142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48"/>
        <p:cNvGrpSpPr/>
        <p:nvPr/>
      </p:nvGrpSpPr>
      <p:grpSpPr>
        <a:xfrm>
          <a:off x="0" y="0"/>
          <a:ext cx="0" cy="0"/>
          <a:chOff x="0" y="0"/>
          <a:chExt cx="0" cy="0"/>
        </a:xfrm>
      </p:grpSpPr>
      <p:sp>
        <p:nvSpPr>
          <p:cNvPr id="49" name="Google Shape;49;p16"/>
          <p:cNvSpPr txBox="1">
            <a:spLocks noGrp="1"/>
          </p:cNvSpPr>
          <p:nvPr>
            <p:ph type="title"/>
          </p:nvPr>
        </p:nvSpPr>
        <p:spPr>
          <a:xfrm>
            <a:off x="685801" y="685800"/>
            <a:ext cx="10396882" cy="1158140"/>
          </a:xfrm>
          <a:prstGeom prst="rect">
            <a:avLst/>
          </a:prstGeom>
          <a:noFill/>
          <a:ln>
            <a:noFill/>
          </a:ln>
        </p:spPr>
        <p:txBody>
          <a:bodyPr spcFirstLastPara="1" wrap="square" lIns="0" tIns="0" rIns="0" bIns="0" anchor="t" anchorCtr="0">
            <a:normAutofit/>
          </a:bodyPr>
          <a:lstStyle>
            <a:lvl1pPr lvl="0" algn="l">
              <a:lnSpc>
                <a:spcPct val="90000"/>
              </a:lnSpc>
              <a:spcBef>
                <a:spcPts val="0"/>
              </a:spcBef>
              <a:spcAft>
                <a:spcPts val="0"/>
              </a:spcAft>
              <a:buClr>
                <a:srgbClr val="001E62"/>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0" name="Google Shape;50;p16"/>
          <p:cNvSpPr txBox="1">
            <a:spLocks noGrp="1"/>
          </p:cNvSpPr>
          <p:nvPr>
            <p:ph type="body" idx="1"/>
          </p:nvPr>
        </p:nvSpPr>
        <p:spPr>
          <a:xfrm>
            <a:off x="685800" y="2063396"/>
            <a:ext cx="5088714" cy="3311189"/>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1000"/>
              </a:spcBef>
              <a:spcAft>
                <a:spcPts val="0"/>
              </a:spcAft>
              <a:buClr>
                <a:schemeClr val="dk1"/>
              </a:buClr>
              <a:buSzPts val="1800"/>
              <a:buNone/>
              <a:defRPr/>
            </a:lvl1pPr>
            <a:lvl2pPr marL="914400" lvl="1" indent="-342900" algn="l">
              <a:lnSpc>
                <a:spcPct val="100000"/>
              </a:lnSpc>
              <a:spcBef>
                <a:spcPts val="500"/>
              </a:spcBef>
              <a:spcAft>
                <a:spcPts val="0"/>
              </a:spcAft>
              <a:buSzPts val="1800"/>
              <a:buChar char="•"/>
              <a:defRPr/>
            </a:lvl2pPr>
            <a:lvl3pPr marL="1371600" lvl="2" indent="-342900" algn="l">
              <a:lnSpc>
                <a:spcPct val="100000"/>
              </a:lnSpc>
              <a:spcBef>
                <a:spcPts val="500"/>
              </a:spcBef>
              <a:spcAft>
                <a:spcPts val="0"/>
              </a:spcAft>
              <a:buSzPts val="1800"/>
              <a:buChar char="–"/>
              <a:defRPr/>
            </a:lvl3pPr>
            <a:lvl4pPr marL="1828800" lvl="3" indent="-342900" algn="l">
              <a:lnSpc>
                <a:spcPct val="90000"/>
              </a:lnSpc>
              <a:spcBef>
                <a:spcPts val="500"/>
              </a:spcBef>
              <a:spcAft>
                <a:spcPts val="0"/>
              </a:spcAft>
              <a:buClr>
                <a:srgbClr val="AAAAAA"/>
              </a:buClr>
              <a:buSzPts val="1800"/>
              <a:buChar char="•"/>
              <a:defRPr/>
            </a:lvl4pPr>
            <a:lvl5pPr marL="2286000" lvl="4" indent="-342900" algn="l">
              <a:lnSpc>
                <a:spcPct val="90000"/>
              </a:lnSpc>
              <a:spcBef>
                <a:spcPts val="500"/>
              </a:spcBef>
              <a:spcAft>
                <a:spcPts val="0"/>
              </a:spcAft>
              <a:buClr>
                <a:srgbClr val="AAAAAA"/>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16"/>
          <p:cNvSpPr txBox="1">
            <a:spLocks noGrp="1"/>
          </p:cNvSpPr>
          <p:nvPr>
            <p:ph type="body" idx="2"/>
          </p:nvPr>
        </p:nvSpPr>
        <p:spPr>
          <a:xfrm>
            <a:off x="5993971" y="2063396"/>
            <a:ext cx="5086538" cy="3311189"/>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1000"/>
              </a:spcBef>
              <a:spcAft>
                <a:spcPts val="0"/>
              </a:spcAft>
              <a:buClr>
                <a:schemeClr val="dk1"/>
              </a:buClr>
              <a:buSzPts val="1800"/>
              <a:buNone/>
              <a:defRPr/>
            </a:lvl1pPr>
            <a:lvl2pPr marL="914400" lvl="1" indent="-342900" algn="l">
              <a:lnSpc>
                <a:spcPct val="100000"/>
              </a:lnSpc>
              <a:spcBef>
                <a:spcPts val="500"/>
              </a:spcBef>
              <a:spcAft>
                <a:spcPts val="0"/>
              </a:spcAft>
              <a:buSzPts val="1800"/>
              <a:buChar char="•"/>
              <a:defRPr/>
            </a:lvl2pPr>
            <a:lvl3pPr marL="1371600" lvl="2" indent="-342900" algn="l">
              <a:lnSpc>
                <a:spcPct val="100000"/>
              </a:lnSpc>
              <a:spcBef>
                <a:spcPts val="500"/>
              </a:spcBef>
              <a:spcAft>
                <a:spcPts val="0"/>
              </a:spcAft>
              <a:buSzPts val="1800"/>
              <a:buChar char="–"/>
              <a:defRPr/>
            </a:lvl3pPr>
            <a:lvl4pPr marL="1828800" lvl="3" indent="-342900" algn="l">
              <a:lnSpc>
                <a:spcPct val="90000"/>
              </a:lnSpc>
              <a:spcBef>
                <a:spcPts val="500"/>
              </a:spcBef>
              <a:spcAft>
                <a:spcPts val="0"/>
              </a:spcAft>
              <a:buClr>
                <a:srgbClr val="AAAAAA"/>
              </a:buClr>
              <a:buSzPts val="1800"/>
              <a:buChar char="•"/>
              <a:defRPr/>
            </a:lvl4pPr>
            <a:lvl5pPr marL="2286000" lvl="4" indent="-342900" algn="l">
              <a:lnSpc>
                <a:spcPct val="90000"/>
              </a:lnSpc>
              <a:spcBef>
                <a:spcPts val="500"/>
              </a:spcBef>
              <a:spcAft>
                <a:spcPts val="0"/>
              </a:spcAft>
              <a:buClr>
                <a:srgbClr val="AAAAAA"/>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2" name="Google Shape;52;p16"/>
          <p:cNvSpPr txBox="1">
            <a:spLocks noGrp="1"/>
          </p:cNvSpPr>
          <p:nvPr>
            <p:ph type="dt" idx="10"/>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dirty="0"/>
          </a:p>
        </p:txBody>
      </p:sp>
      <p:sp>
        <p:nvSpPr>
          <p:cNvPr id="53" name="Google Shape;53;p16"/>
          <p:cNvSpPr txBox="1">
            <a:spLocks noGrp="1"/>
          </p:cNvSpPr>
          <p:nvPr>
            <p:ph type="ftr" idx="11"/>
          </p:nvPr>
        </p:nvSpPr>
        <p:spPr>
          <a:xfrm>
            <a:off x="571499" y="6419410"/>
            <a:ext cx="41148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54" name="Google Shape;54;p16"/>
          <p:cNvSpPr txBox="1">
            <a:spLocks noGrp="1"/>
          </p:cNvSpPr>
          <p:nvPr>
            <p:ph type="sldNum" idx="12"/>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dirty="0"/>
          </a:p>
        </p:txBody>
      </p:sp>
    </p:spTree>
    <p:extLst>
      <p:ext uri="{BB962C8B-B14F-4D97-AF65-F5344CB8AC3E}">
        <p14:creationId xmlns:p14="http://schemas.microsoft.com/office/powerpoint/2010/main" val="40128356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matchingName="Title 3">
  <p:cSld name="Title 3">
    <p:bg>
      <p:bgPr>
        <a:solidFill>
          <a:srgbClr val="D50032"/>
        </a:solidFill>
        <a:effectLst/>
      </p:bgPr>
    </p:bg>
    <p:spTree>
      <p:nvGrpSpPr>
        <p:cNvPr id="1" name="Shape 55"/>
        <p:cNvGrpSpPr/>
        <p:nvPr/>
      </p:nvGrpSpPr>
      <p:grpSpPr>
        <a:xfrm>
          <a:off x="0" y="0"/>
          <a:ext cx="0" cy="0"/>
          <a:chOff x="0" y="0"/>
          <a:chExt cx="0" cy="0"/>
        </a:xfrm>
      </p:grpSpPr>
      <p:sp>
        <p:nvSpPr>
          <p:cNvPr id="56" name="Google Shape;56;p17"/>
          <p:cNvSpPr txBox="1">
            <a:spLocks noGrp="1"/>
          </p:cNvSpPr>
          <p:nvPr>
            <p:ph type="ctrTitle"/>
          </p:nvPr>
        </p:nvSpPr>
        <p:spPr>
          <a:xfrm>
            <a:off x="1732705" y="2205037"/>
            <a:ext cx="5876785" cy="1655763"/>
          </a:xfrm>
          <a:prstGeom prst="rect">
            <a:avLst/>
          </a:prstGeom>
          <a:noFill/>
          <a:ln>
            <a:noFill/>
          </a:ln>
        </p:spPr>
        <p:txBody>
          <a:bodyPr spcFirstLastPara="1" wrap="square" lIns="0" tIns="0" rIns="0" bIns="0" anchor="t" anchorCtr="0">
            <a:normAutofit/>
          </a:bodyPr>
          <a:lstStyle>
            <a:lvl1pPr lvl="0" algn="l">
              <a:lnSpc>
                <a:spcPct val="90000"/>
              </a:lnSpc>
              <a:spcBef>
                <a:spcPts val="0"/>
              </a:spcBef>
              <a:spcAft>
                <a:spcPts val="0"/>
              </a:spcAft>
              <a:buClr>
                <a:schemeClr val="lt1"/>
              </a:buClr>
              <a:buSzPts val="5400"/>
              <a:buFont typeface="Arial"/>
              <a:buNone/>
              <a:defRPr sz="5400" b="1">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17"/>
          <p:cNvSpPr txBox="1">
            <a:spLocks noGrp="1"/>
          </p:cNvSpPr>
          <p:nvPr>
            <p:ph type="subTitle" idx="1"/>
          </p:nvPr>
        </p:nvSpPr>
        <p:spPr>
          <a:xfrm>
            <a:off x="1732705" y="4099548"/>
            <a:ext cx="5876784" cy="607572"/>
          </a:xfrm>
          <a:prstGeom prst="rect">
            <a:avLst/>
          </a:prstGeom>
          <a:noFill/>
          <a:ln>
            <a:noFill/>
          </a:ln>
        </p:spPr>
        <p:txBody>
          <a:bodyPr spcFirstLastPara="1" wrap="square" lIns="0" tIns="0" rIns="0" bIns="0" anchor="t" anchorCtr="0">
            <a:normAutofit/>
          </a:bodyPr>
          <a:lstStyle>
            <a:lvl1pPr lvl="0" algn="l">
              <a:lnSpc>
                <a:spcPct val="100000"/>
              </a:lnSpc>
              <a:spcBef>
                <a:spcPts val="1000"/>
              </a:spcBef>
              <a:spcAft>
                <a:spcPts val="0"/>
              </a:spcAft>
              <a:buClr>
                <a:schemeClr val="lt1"/>
              </a:buClr>
              <a:buSzPts val="2400"/>
              <a:buFont typeface="Arial"/>
              <a:buNone/>
              <a:defRPr sz="2400">
                <a:solidFill>
                  <a:schemeClr val="lt1"/>
                </a:solidFill>
              </a:defRPr>
            </a:lvl1pPr>
            <a:lvl2pPr lvl="1" algn="ctr">
              <a:lnSpc>
                <a:spcPct val="100000"/>
              </a:lnSpc>
              <a:spcBef>
                <a:spcPts val="500"/>
              </a:spcBef>
              <a:spcAft>
                <a:spcPts val="0"/>
              </a:spcAft>
              <a:buSzPts val="2000"/>
              <a:buNone/>
              <a:defRPr sz="2000"/>
            </a:lvl2pPr>
            <a:lvl3pPr lvl="2" algn="ctr">
              <a:lnSpc>
                <a:spcPct val="100000"/>
              </a:lnSpc>
              <a:spcBef>
                <a:spcPts val="500"/>
              </a:spcBef>
              <a:spcAft>
                <a:spcPts val="0"/>
              </a:spcAft>
              <a:buSzPts val="1800"/>
              <a:buNone/>
              <a:defRPr sz="1800"/>
            </a:lvl3pPr>
            <a:lvl4pPr lvl="3" algn="ctr">
              <a:lnSpc>
                <a:spcPct val="90000"/>
              </a:lnSpc>
              <a:spcBef>
                <a:spcPts val="500"/>
              </a:spcBef>
              <a:spcAft>
                <a:spcPts val="0"/>
              </a:spcAft>
              <a:buClr>
                <a:srgbClr val="AAAAAA"/>
              </a:buClr>
              <a:buSzPts val="1600"/>
              <a:buNone/>
              <a:defRPr sz="1600"/>
            </a:lvl4pPr>
            <a:lvl5pPr lvl="4" algn="ctr">
              <a:lnSpc>
                <a:spcPct val="90000"/>
              </a:lnSpc>
              <a:spcBef>
                <a:spcPts val="500"/>
              </a:spcBef>
              <a:spcAft>
                <a:spcPts val="0"/>
              </a:spcAft>
              <a:buClr>
                <a:srgbClr val="AAAAAA"/>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58" name="Google Shape;58;p17"/>
          <p:cNvSpPr txBox="1">
            <a:spLocks noGrp="1"/>
          </p:cNvSpPr>
          <p:nvPr>
            <p:ph type="body" idx="2"/>
          </p:nvPr>
        </p:nvSpPr>
        <p:spPr>
          <a:xfrm>
            <a:off x="1732705" y="4945868"/>
            <a:ext cx="2902358" cy="295275"/>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1000"/>
              </a:spcBef>
              <a:spcAft>
                <a:spcPts val="0"/>
              </a:spcAft>
              <a:buClr>
                <a:schemeClr val="lt1"/>
              </a:buClr>
              <a:buSzPts val="1400"/>
              <a:buFont typeface="Arial"/>
              <a:buNone/>
              <a:defRPr sz="1400" b="1" cap="none">
                <a:solidFill>
                  <a:schemeClr val="lt1"/>
                </a:solidFill>
                <a:latin typeface="Arial"/>
                <a:ea typeface="Arial"/>
                <a:cs typeface="Arial"/>
                <a:sym typeface="Arial"/>
              </a:defRPr>
            </a:lvl1pPr>
            <a:lvl2pPr marL="914400" lvl="1" indent="-228600" algn="l">
              <a:lnSpc>
                <a:spcPct val="100000"/>
              </a:lnSpc>
              <a:spcBef>
                <a:spcPts val="500"/>
              </a:spcBef>
              <a:spcAft>
                <a:spcPts val="0"/>
              </a:spcAft>
              <a:buSzPts val="1400"/>
              <a:buFont typeface="Arial"/>
              <a:buNone/>
              <a:defRPr sz="1400" b="1">
                <a:solidFill>
                  <a:srgbClr val="D50032"/>
                </a:solidFill>
                <a:latin typeface="Arial"/>
                <a:ea typeface="Arial"/>
                <a:cs typeface="Arial"/>
                <a:sym typeface="Arial"/>
              </a:defRPr>
            </a:lvl2pPr>
            <a:lvl3pPr marL="1371600" lvl="2" indent="-342900" algn="l">
              <a:lnSpc>
                <a:spcPct val="100000"/>
              </a:lnSpc>
              <a:spcBef>
                <a:spcPts val="500"/>
              </a:spcBef>
              <a:spcAft>
                <a:spcPts val="0"/>
              </a:spcAft>
              <a:buSzPts val="1800"/>
              <a:buChar char="–"/>
              <a:defRPr/>
            </a:lvl3pPr>
            <a:lvl4pPr marL="1828800" lvl="3" indent="-342900" algn="l">
              <a:lnSpc>
                <a:spcPct val="90000"/>
              </a:lnSpc>
              <a:spcBef>
                <a:spcPts val="500"/>
              </a:spcBef>
              <a:spcAft>
                <a:spcPts val="0"/>
              </a:spcAft>
              <a:buClr>
                <a:srgbClr val="AAAAAA"/>
              </a:buClr>
              <a:buSzPts val="1800"/>
              <a:buChar char="•"/>
              <a:defRPr/>
            </a:lvl4pPr>
            <a:lvl5pPr marL="2286000" lvl="4" indent="-342900" algn="l">
              <a:lnSpc>
                <a:spcPct val="90000"/>
              </a:lnSpc>
              <a:spcBef>
                <a:spcPts val="500"/>
              </a:spcBef>
              <a:spcAft>
                <a:spcPts val="0"/>
              </a:spcAft>
              <a:buClr>
                <a:srgbClr val="AAAAAA"/>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59" name="Google Shape;59;p17"/>
          <p:cNvPicPr preferRelativeResize="0"/>
          <p:nvPr/>
        </p:nvPicPr>
        <p:blipFill rotWithShape="1">
          <a:blip r:embed="rId2">
            <a:alphaModFix/>
          </a:blip>
          <a:srcRect l="13533" t="1686" r="76195" b="71329"/>
          <a:stretch/>
        </p:blipFill>
        <p:spPr>
          <a:xfrm>
            <a:off x="1650124" y="115614"/>
            <a:ext cx="1252234" cy="1850675"/>
          </a:xfrm>
          <a:prstGeom prst="rect">
            <a:avLst/>
          </a:prstGeom>
          <a:noFill/>
          <a:ln>
            <a:noFill/>
          </a:ln>
        </p:spPr>
      </p:pic>
      <p:pic>
        <p:nvPicPr>
          <p:cNvPr id="60" name="Google Shape;60;p17"/>
          <p:cNvPicPr preferRelativeResize="0"/>
          <p:nvPr/>
        </p:nvPicPr>
        <p:blipFill rotWithShape="1">
          <a:blip r:embed="rId3">
            <a:alphaModFix/>
          </a:blip>
          <a:srcRect/>
          <a:stretch/>
        </p:blipFill>
        <p:spPr>
          <a:xfrm>
            <a:off x="8577469" y="5865392"/>
            <a:ext cx="3091621" cy="595871"/>
          </a:xfrm>
          <a:prstGeom prst="rect">
            <a:avLst/>
          </a:prstGeom>
          <a:noFill/>
          <a:ln>
            <a:noFill/>
          </a:ln>
        </p:spPr>
      </p:pic>
      <p:pic>
        <p:nvPicPr>
          <p:cNvPr id="61" name="Google Shape;61;p17"/>
          <p:cNvPicPr preferRelativeResize="0"/>
          <p:nvPr/>
        </p:nvPicPr>
        <p:blipFill rotWithShape="1">
          <a:blip r:embed="rId2">
            <a:alphaModFix/>
          </a:blip>
          <a:srcRect l="13533" t="1686" r="76195" b="71329"/>
          <a:stretch/>
        </p:blipFill>
        <p:spPr>
          <a:xfrm>
            <a:off x="1650124" y="115614"/>
            <a:ext cx="1252234" cy="1850675"/>
          </a:xfrm>
          <a:prstGeom prst="rect">
            <a:avLst/>
          </a:prstGeom>
          <a:noFill/>
          <a:ln>
            <a:noFill/>
          </a:ln>
        </p:spPr>
      </p:pic>
      <p:pic>
        <p:nvPicPr>
          <p:cNvPr id="62" name="Google Shape;62;p17"/>
          <p:cNvPicPr preferRelativeResize="0"/>
          <p:nvPr/>
        </p:nvPicPr>
        <p:blipFill rotWithShape="1">
          <a:blip r:embed="rId3">
            <a:alphaModFix/>
          </a:blip>
          <a:srcRect/>
          <a:stretch/>
        </p:blipFill>
        <p:spPr>
          <a:xfrm>
            <a:off x="8577469" y="5865392"/>
            <a:ext cx="3091621" cy="595871"/>
          </a:xfrm>
          <a:prstGeom prst="rect">
            <a:avLst/>
          </a:prstGeom>
          <a:noFill/>
          <a:ln>
            <a:noFill/>
          </a:ln>
        </p:spPr>
      </p:pic>
    </p:spTree>
    <p:extLst>
      <p:ext uri="{BB962C8B-B14F-4D97-AF65-F5344CB8AC3E}">
        <p14:creationId xmlns:p14="http://schemas.microsoft.com/office/powerpoint/2010/main" val="40941509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ontent 10">
  <p:cSld name="Content 10">
    <p:spTree>
      <p:nvGrpSpPr>
        <p:cNvPr id="1" name="Shape 63"/>
        <p:cNvGrpSpPr/>
        <p:nvPr/>
      </p:nvGrpSpPr>
      <p:grpSpPr>
        <a:xfrm>
          <a:off x="0" y="0"/>
          <a:ext cx="0" cy="0"/>
          <a:chOff x="0" y="0"/>
          <a:chExt cx="0" cy="0"/>
        </a:xfrm>
      </p:grpSpPr>
      <p:sp>
        <p:nvSpPr>
          <p:cNvPr id="64" name="Google Shape;64;p12"/>
          <p:cNvSpPr/>
          <p:nvPr/>
        </p:nvSpPr>
        <p:spPr>
          <a:xfrm>
            <a:off x="-1" y="0"/>
            <a:ext cx="4249271" cy="6858000"/>
          </a:xfrm>
          <a:prstGeom prst="rect">
            <a:avLst/>
          </a:prstGeom>
          <a:solidFill>
            <a:srgbClr val="001E62">
              <a:alpha val="88627"/>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rgbClr val="001E62"/>
              </a:solidFill>
              <a:latin typeface="Arial"/>
              <a:ea typeface="Arial"/>
              <a:cs typeface="Arial"/>
              <a:sym typeface="Arial"/>
            </a:endParaRPr>
          </a:p>
        </p:txBody>
      </p:sp>
      <p:sp>
        <p:nvSpPr>
          <p:cNvPr id="65" name="Google Shape;65;p12"/>
          <p:cNvSpPr/>
          <p:nvPr/>
        </p:nvSpPr>
        <p:spPr>
          <a:xfrm>
            <a:off x="-1" y="0"/>
            <a:ext cx="4249271" cy="6858000"/>
          </a:xfrm>
          <a:prstGeom prst="rect">
            <a:avLst/>
          </a:prstGeom>
          <a:solidFill>
            <a:srgbClr val="001E62">
              <a:alpha val="88627"/>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a:ea typeface="Arial"/>
              <a:cs typeface="Arial"/>
              <a:sym typeface="Arial"/>
            </a:endParaRPr>
          </a:p>
        </p:txBody>
      </p:sp>
      <p:pic>
        <p:nvPicPr>
          <p:cNvPr id="66" name="Google Shape;66;p12"/>
          <p:cNvPicPr preferRelativeResize="0"/>
          <p:nvPr/>
        </p:nvPicPr>
        <p:blipFill rotWithShape="1">
          <a:blip r:embed="rId2">
            <a:alphaModFix/>
          </a:blip>
          <a:srcRect l="17162" t="77591" r="78736"/>
          <a:stretch/>
        </p:blipFill>
        <p:spPr>
          <a:xfrm rot="10800000">
            <a:off x="571500" y="-737549"/>
            <a:ext cx="500083" cy="1536790"/>
          </a:xfrm>
          <a:prstGeom prst="rect">
            <a:avLst/>
          </a:prstGeom>
          <a:noFill/>
          <a:ln>
            <a:noFill/>
          </a:ln>
        </p:spPr>
      </p:pic>
      <p:sp>
        <p:nvSpPr>
          <p:cNvPr id="67" name="Google Shape;67;p12"/>
          <p:cNvSpPr txBox="1">
            <a:spLocks noGrp="1"/>
          </p:cNvSpPr>
          <p:nvPr>
            <p:ph type="body" idx="1"/>
          </p:nvPr>
        </p:nvSpPr>
        <p:spPr>
          <a:xfrm>
            <a:off x="589420" y="3622452"/>
            <a:ext cx="3239719" cy="2706862"/>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1000"/>
              </a:spcBef>
              <a:spcAft>
                <a:spcPts val="0"/>
              </a:spcAft>
              <a:buClr>
                <a:schemeClr val="lt1"/>
              </a:buClr>
              <a:buSzPts val="2000"/>
              <a:buFont typeface="Arial"/>
              <a:buNone/>
              <a:defRPr b="0" i="0">
                <a:solidFill>
                  <a:schemeClr val="lt1"/>
                </a:solidFill>
              </a:defRPr>
            </a:lvl1pPr>
            <a:lvl2pPr marL="914400" lvl="1" indent="-342900" algn="l">
              <a:lnSpc>
                <a:spcPct val="100000"/>
              </a:lnSpc>
              <a:spcBef>
                <a:spcPts val="500"/>
              </a:spcBef>
              <a:spcAft>
                <a:spcPts val="0"/>
              </a:spcAft>
              <a:buSzPts val="1800"/>
              <a:buChar char="•"/>
              <a:defRPr/>
            </a:lvl2pPr>
            <a:lvl3pPr marL="1371600" lvl="2" indent="-342900" algn="l">
              <a:lnSpc>
                <a:spcPct val="100000"/>
              </a:lnSpc>
              <a:spcBef>
                <a:spcPts val="500"/>
              </a:spcBef>
              <a:spcAft>
                <a:spcPts val="0"/>
              </a:spcAft>
              <a:buSzPts val="1800"/>
              <a:buChar char="–"/>
              <a:defRPr/>
            </a:lvl3pPr>
            <a:lvl4pPr marL="1828800" lvl="3" indent="-342900" algn="l">
              <a:lnSpc>
                <a:spcPct val="90000"/>
              </a:lnSpc>
              <a:spcBef>
                <a:spcPts val="500"/>
              </a:spcBef>
              <a:spcAft>
                <a:spcPts val="0"/>
              </a:spcAft>
              <a:buClr>
                <a:srgbClr val="AAAAAA"/>
              </a:buClr>
              <a:buSzPts val="1800"/>
              <a:buChar char="•"/>
              <a:defRPr/>
            </a:lvl4pPr>
            <a:lvl5pPr marL="2286000" lvl="4" indent="-342900" algn="l">
              <a:lnSpc>
                <a:spcPct val="90000"/>
              </a:lnSpc>
              <a:spcBef>
                <a:spcPts val="500"/>
              </a:spcBef>
              <a:spcAft>
                <a:spcPts val="0"/>
              </a:spcAft>
              <a:buClr>
                <a:srgbClr val="AAAAAA"/>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8" name="Google Shape;68;p12"/>
          <p:cNvSpPr txBox="1">
            <a:spLocks noGrp="1"/>
          </p:cNvSpPr>
          <p:nvPr>
            <p:ph type="body" idx="2"/>
          </p:nvPr>
        </p:nvSpPr>
        <p:spPr>
          <a:xfrm>
            <a:off x="571499" y="1222362"/>
            <a:ext cx="3257639" cy="461962"/>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1000"/>
              </a:spcBef>
              <a:spcAft>
                <a:spcPts val="0"/>
              </a:spcAft>
              <a:buClr>
                <a:schemeClr val="lt1"/>
              </a:buClr>
              <a:buSzPts val="1800"/>
              <a:buFont typeface="Arial"/>
              <a:buNone/>
              <a:defRPr sz="1800" b="1" i="0" cap="none">
                <a:solidFill>
                  <a:schemeClr val="lt1"/>
                </a:solidFill>
              </a:defRPr>
            </a:lvl1pPr>
            <a:lvl2pPr marL="914400" lvl="1" indent="-342900" algn="l">
              <a:lnSpc>
                <a:spcPct val="100000"/>
              </a:lnSpc>
              <a:spcBef>
                <a:spcPts val="500"/>
              </a:spcBef>
              <a:spcAft>
                <a:spcPts val="0"/>
              </a:spcAft>
              <a:buSzPts val="1800"/>
              <a:buChar char="•"/>
              <a:defRPr/>
            </a:lvl2pPr>
            <a:lvl3pPr marL="1371600" lvl="2" indent="-342900" algn="l">
              <a:lnSpc>
                <a:spcPct val="100000"/>
              </a:lnSpc>
              <a:spcBef>
                <a:spcPts val="500"/>
              </a:spcBef>
              <a:spcAft>
                <a:spcPts val="0"/>
              </a:spcAft>
              <a:buSzPts val="1800"/>
              <a:buChar char="–"/>
              <a:defRPr/>
            </a:lvl3pPr>
            <a:lvl4pPr marL="1828800" lvl="3" indent="-342900" algn="l">
              <a:lnSpc>
                <a:spcPct val="90000"/>
              </a:lnSpc>
              <a:spcBef>
                <a:spcPts val="500"/>
              </a:spcBef>
              <a:spcAft>
                <a:spcPts val="0"/>
              </a:spcAft>
              <a:buClr>
                <a:srgbClr val="AAAAAA"/>
              </a:buClr>
              <a:buSzPts val="1800"/>
              <a:buChar char="•"/>
              <a:defRPr/>
            </a:lvl4pPr>
            <a:lvl5pPr marL="2286000" lvl="4" indent="-342900" algn="l">
              <a:lnSpc>
                <a:spcPct val="90000"/>
              </a:lnSpc>
              <a:spcBef>
                <a:spcPts val="500"/>
              </a:spcBef>
              <a:spcAft>
                <a:spcPts val="0"/>
              </a:spcAft>
              <a:buClr>
                <a:srgbClr val="AAAAAA"/>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9" name="Google Shape;69;p12"/>
          <p:cNvSpPr txBox="1">
            <a:spLocks noGrp="1"/>
          </p:cNvSpPr>
          <p:nvPr>
            <p:ph type="body" idx="3"/>
          </p:nvPr>
        </p:nvSpPr>
        <p:spPr>
          <a:xfrm>
            <a:off x="571500" y="1866900"/>
            <a:ext cx="3225800" cy="15621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1000"/>
              </a:spcBef>
              <a:spcAft>
                <a:spcPts val="0"/>
              </a:spcAft>
              <a:buClr>
                <a:schemeClr val="lt1"/>
              </a:buClr>
              <a:buSzPts val="3600"/>
              <a:buFont typeface="Arial"/>
              <a:buNone/>
              <a:defRPr sz="3600" b="1">
                <a:solidFill>
                  <a:schemeClr val="lt1"/>
                </a:solidFill>
              </a:defRPr>
            </a:lvl1pPr>
            <a:lvl2pPr marL="914400" lvl="1" indent="-355600" algn="l">
              <a:lnSpc>
                <a:spcPct val="100000"/>
              </a:lnSpc>
              <a:spcBef>
                <a:spcPts val="500"/>
              </a:spcBef>
              <a:spcAft>
                <a:spcPts val="0"/>
              </a:spcAft>
              <a:buSzPts val="2000"/>
              <a:buChar char="•"/>
              <a:defRPr b="1">
                <a:solidFill>
                  <a:schemeClr val="lt1"/>
                </a:solidFill>
              </a:defRPr>
            </a:lvl2pPr>
            <a:lvl3pPr marL="1371600" lvl="2" indent="-330200" algn="l">
              <a:lnSpc>
                <a:spcPct val="100000"/>
              </a:lnSpc>
              <a:spcBef>
                <a:spcPts val="500"/>
              </a:spcBef>
              <a:spcAft>
                <a:spcPts val="0"/>
              </a:spcAft>
              <a:buSzPts val="1600"/>
              <a:buChar char="–"/>
              <a:defRPr b="1">
                <a:solidFill>
                  <a:schemeClr val="lt1"/>
                </a:solidFill>
              </a:defRPr>
            </a:lvl3pPr>
            <a:lvl4pPr marL="1828800" lvl="3" indent="-342900" algn="l">
              <a:lnSpc>
                <a:spcPct val="90000"/>
              </a:lnSpc>
              <a:spcBef>
                <a:spcPts val="500"/>
              </a:spcBef>
              <a:spcAft>
                <a:spcPts val="0"/>
              </a:spcAft>
              <a:buClr>
                <a:schemeClr val="lt1"/>
              </a:buClr>
              <a:buSzPts val="1800"/>
              <a:buChar char="•"/>
              <a:defRPr b="1">
                <a:solidFill>
                  <a:schemeClr val="lt1"/>
                </a:solidFill>
              </a:defRPr>
            </a:lvl4pPr>
            <a:lvl5pPr marL="2286000" lvl="4" indent="-342900" algn="l">
              <a:lnSpc>
                <a:spcPct val="90000"/>
              </a:lnSpc>
              <a:spcBef>
                <a:spcPts val="500"/>
              </a:spcBef>
              <a:spcAft>
                <a:spcPts val="0"/>
              </a:spcAft>
              <a:buClr>
                <a:schemeClr val="lt1"/>
              </a:buClr>
              <a:buSzPts val="1800"/>
              <a:buChar char="•"/>
              <a:defRPr b="1">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70" name="Google Shape;70;p12"/>
          <p:cNvPicPr preferRelativeResize="0"/>
          <p:nvPr/>
        </p:nvPicPr>
        <p:blipFill rotWithShape="1">
          <a:blip r:embed="rId2">
            <a:alphaModFix/>
          </a:blip>
          <a:srcRect l="17162" t="77591" r="78736"/>
          <a:stretch/>
        </p:blipFill>
        <p:spPr>
          <a:xfrm rot="10800000">
            <a:off x="571500" y="-737549"/>
            <a:ext cx="500083" cy="1536790"/>
          </a:xfrm>
          <a:prstGeom prst="rect">
            <a:avLst/>
          </a:prstGeom>
          <a:noFill/>
          <a:ln>
            <a:noFill/>
          </a:ln>
        </p:spPr>
      </p:pic>
      <p:sp>
        <p:nvSpPr>
          <p:cNvPr id="71" name="Google Shape;71;p12"/>
          <p:cNvSpPr txBox="1">
            <a:spLocks noGrp="1"/>
          </p:cNvSpPr>
          <p:nvPr>
            <p:ph type="body" idx="4"/>
          </p:nvPr>
        </p:nvSpPr>
        <p:spPr>
          <a:xfrm>
            <a:off x="4805665" y="1222362"/>
            <a:ext cx="6796915" cy="4840508"/>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1000"/>
              </a:spcBef>
              <a:spcAft>
                <a:spcPts val="0"/>
              </a:spcAft>
              <a:buClr>
                <a:schemeClr val="accent1"/>
              </a:buClr>
              <a:buSzPts val="1600"/>
              <a:buFont typeface="Arial"/>
              <a:buNone/>
              <a:defRPr sz="1600" b="1" cap="none">
                <a:solidFill>
                  <a:schemeClr val="accent1"/>
                </a:solidFill>
              </a:defRPr>
            </a:lvl1pPr>
            <a:lvl2pPr marL="914400" lvl="1" indent="-228600" algn="l">
              <a:lnSpc>
                <a:spcPct val="100000"/>
              </a:lnSpc>
              <a:spcBef>
                <a:spcPts val="500"/>
              </a:spcBef>
              <a:spcAft>
                <a:spcPts val="0"/>
              </a:spcAft>
              <a:buClr>
                <a:srgbClr val="001E62"/>
              </a:buClr>
              <a:buSzPts val="2000"/>
              <a:buFont typeface="Arial"/>
              <a:buNone/>
              <a:defRPr/>
            </a:lvl2pPr>
            <a:lvl3pPr marL="1371600" lvl="2" indent="-330200" algn="l">
              <a:lnSpc>
                <a:spcPct val="100000"/>
              </a:lnSpc>
              <a:spcBef>
                <a:spcPts val="500"/>
              </a:spcBef>
              <a:spcAft>
                <a:spcPts val="0"/>
              </a:spcAft>
              <a:buClr>
                <a:srgbClr val="001E62"/>
              </a:buClr>
              <a:buSzPts val="1600"/>
              <a:buFont typeface="Arial"/>
              <a:buChar char="•"/>
              <a:defRPr/>
            </a:lvl3pPr>
            <a:lvl4pPr marL="1828800" lvl="3" indent="-304800" algn="l">
              <a:lnSpc>
                <a:spcPct val="90000"/>
              </a:lnSpc>
              <a:spcBef>
                <a:spcPts val="500"/>
              </a:spcBef>
              <a:spcAft>
                <a:spcPts val="0"/>
              </a:spcAft>
              <a:buClr>
                <a:srgbClr val="001E62"/>
              </a:buClr>
              <a:buSzPts val="1200"/>
              <a:buChar char="•"/>
              <a:defRPr sz="1200">
                <a:solidFill>
                  <a:schemeClr val="dk1"/>
                </a:solidFill>
              </a:defRPr>
            </a:lvl4pPr>
            <a:lvl5pPr marL="2286000" lvl="4" indent="-304800" algn="l">
              <a:lnSpc>
                <a:spcPct val="90000"/>
              </a:lnSpc>
              <a:spcBef>
                <a:spcPts val="500"/>
              </a:spcBef>
              <a:spcAft>
                <a:spcPts val="0"/>
              </a:spcAft>
              <a:buClr>
                <a:srgbClr val="001E62"/>
              </a:buClr>
              <a:buSzPts val="1200"/>
              <a:buChar char="•"/>
              <a:defRPr sz="1200">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2" name="Google Shape;72;p12"/>
          <p:cNvSpPr txBox="1"/>
          <p:nvPr/>
        </p:nvSpPr>
        <p:spPr>
          <a:xfrm>
            <a:off x="125425" y="6439768"/>
            <a:ext cx="601579"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US" sz="1400" b="1" i="0" u="none" strike="noStrike" cap="none">
                <a:solidFill>
                  <a:schemeClr val="lt1"/>
                </a:solidFill>
                <a:latin typeface="Arial"/>
                <a:ea typeface="Arial"/>
                <a:cs typeface="Arial"/>
                <a:sym typeface="Arial"/>
              </a:rPr>
              <a:t>‹#›</a:t>
            </a:fld>
            <a:endParaRPr sz="1400" b="1" i="0" u="none" strike="noStrike" cap="none" dirty="0">
              <a:solidFill>
                <a:schemeClr val="lt1"/>
              </a:solidFill>
              <a:latin typeface="Arial"/>
              <a:ea typeface="Arial"/>
              <a:cs typeface="Arial"/>
              <a:sym typeface="Arial"/>
            </a:endParaRPr>
          </a:p>
        </p:txBody>
      </p:sp>
      <p:sp>
        <p:nvSpPr>
          <p:cNvPr id="73" name="Google Shape;73;p12"/>
          <p:cNvSpPr txBox="1">
            <a:spLocks noGrp="1"/>
          </p:cNvSpPr>
          <p:nvPr>
            <p:ph type="ftr" idx="11"/>
          </p:nvPr>
        </p:nvSpPr>
        <p:spPr>
          <a:xfrm>
            <a:off x="4805665" y="6419410"/>
            <a:ext cx="41148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Tree>
    <p:extLst>
      <p:ext uri="{BB962C8B-B14F-4D97-AF65-F5344CB8AC3E}">
        <p14:creationId xmlns:p14="http://schemas.microsoft.com/office/powerpoint/2010/main" val="10558442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CD89BA-C719-A3E6-356A-E3F1A37005D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46E2E1F-FD65-2A62-D23A-F583F582BC0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BDA4043-17B4-11E4-83C7-147871A36B90}"/>
              </a:ext>
            </a:extLst>
          </p:cNvPr>
          <p:cNvSpPr>
            <a:spLocks noGrp="1"/>
          </p:cNvSpPr>
          <p:nvPr>
            <p:ph type="dt" sz="half" idx="10"/>
          </p:nvPr>
        </p:nvSpPr>
        <p:spPr/>
        <p:txBody>
          <a:bodyPr/>
          <a:lstStyle/>
          <a:p>
            <a:fld id="{624A86C9-9D3D-4E91-A865-6AF45BC27A7B}" type="datetimeFigureOut">
              <a:rPr lang="en-US" smtClean="0"/>
              <a:t>3/4/2024</a:t>
            </a:fld>
            <a:endParaRPr lang="en-US" dirty="0"/>
          </a:p>
        </p:txBody>
      </p:sp>
      <p:sp>
        <p:nvSpPr>
          <p:cNvPr id="5" name="Footer Placeholder 4">
            <a:extLst>
              <a:ext uri="{FF2B5EF4-FFF2-40B4-BE49-F238E27FC236}">
                <a16:creationId xmlns:a16="http://schemas.microsoft.com/office/drawing/2014/main" id="{FC8C452D-7E32-E032-CC8B-EBFAC20F2F2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0B93AD6-A061-19C5-4429-048CB21A954E}"/>
              </a:ext>
            </a:extLst>
          </p:cNvPr>
          <p:cNvSpPr>
            <a:spLocks noGrp="1"/>
          </p:cNvSpPr>
          <p:nvPr>
            <p:ph type="sldNum" sz="quarter" idx="12"/>
          </p:nvPr>
        </p:nvSpPr>
        <p:spPr/>
        <p:txBody>
          <a:bodyPr/>
          <a:lstStyle/>
          <a:p>
            <a:fld id="{402D0DCC-0C40-49A4-B05D-C4527340F5F9}" type="slidenum">
              <a:rPr lang="en-US" smtClean="0"/>
              <a:t>‹#›</a:t>
            </a:fld>
            <a:endParaRPr lang="en-US" dirty="0"/>
          </a:p>
        </p:txBody>
      </p:sp>
    </p:spTree>
    <p:extLst>
      <p:ext uri="{BB962C8B-B14F-4D97-AF65-F5344CB8AC3E}">
        <p14:creationId xmlns:p14="http://schemas.microsoft.com/office/powerpoint/2010/main" val="140749784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ontent 5">
  <p:cSld name="Content 5">
    <p:spTree>
      <p:nvGrpSpPr>
        <p:cNvPr id="1" name="Shape 74"/>
        <p:cNvGrpSpPr/>
        <p:nvPr/>
      </p:nvGrpSpPr>
      <p:grpSpPr>
        <a:xfrm>
          <a:off x="0" y="0"/>
          <a:ext cx="0" cy="0"/>
          <a:chOff x="0" y="0"/>
          <a:chExt cx="0" cy="0"/>
        </a:xfrm>
      </p:grpSpPr>
      <p:pic>
        <p:nvPicPr>
          <p:cNvPr id="75" name="Google Shape;75;p14"/>
          <p:cNvPicPr preferRelativeResize="0"/>
          <p:nvPr/>
        </p:nvPicPr>
        <p:blipFill rotWithShape="1">
          <a:blip r:embed="rId2">
            <a:alphaModFix/>
          </a:blip>
          <a:srcRect t="65897" r="80192"/>
          <a:stretch/>
        </p:blipFill>
        <p:spPr>
          <a:xfrm>
            <a:off x="9097108" y="3791960"/>
            <a:ext cx="2414954" cy="2338753"/>
          </a:xfrm>
          <a:prstGeom prst="rect">
            <a:avLst/>
          </a:prstGeom>
          <a:noFill/>
          <a:ln>
            <a:noFill/>
          </a:ln>
        </p:spPr>
      </p:pic>
      <p:sp>
        <p:nvSpPr>
          <p:cNvPr id="76" name="Google Shape;76;p14"/>
          <p:cNvSpPr>
            <a:spLocks noGrp="1"/>
          </p:cNvSpPr>
          <p:nvPr>
            <p:ph type="pic" idx="2"/>
          </p:nvPr>
        </p:nvSpPr>
        <p:spPr>
          <a:xfrm>
            <a:off x="6362702" y="1437125"/>
            <a:ext cx="4679887" cy="4218683"/>
          </a:xfrm>
          <a:prstGeom prst="rect">
            <a:avLst/>
          </a:prstGeom>
          <a:solidFill>
            <a:schemeClr val="lt1"/>
          </a:solidFill>
          <a:ln>
            <a:noFill/>
          </a:ln>
        </p:spPr>
      </p:sp>
      <p:sp>
        <p:nvSpPr>
          <p:cNvPr id="77" name="Google Shape;77;p14"/>
          <p:cNvSpPr txBox="1">
            <a:spLocks noGrp="1"/>
          </p:cNvSpPr>
          <p:nvPr>
            <p:ph type="title"/>
          </p:nvPr>
        </p:nvSpPr>
        <p:spPr>
          <a:xfrm>
            <a:off x="571499" y="427475"/>
            <a:ext cx="11048999" cy="811005"/>
          </a:xfrm>
          <a:prstGeom prst="rect">
            <a:avLst/>
          </a:prstGeom>
          <a:noFill/>
          <a:ln>
            <a:noFill/>
          </a:ln>
        </p:spPr>
        <p:txBody>
          <a:bodyPr spcFirstLastPara="1" wrap="square" lIns="0" tIns="0" rIns="0" bIns="0" anchor="t" anchorCtr="0">
            <a:normAutofit/>
          </a:bodyPr>
          <a:lstStyle>
            <a:lvl1pPr lvl="0" algn="l">
              <a:lnSpc>
                <a:spcPct val="90000"/>
              </a:lnSpc>
              <a:spcBef>
                <a:spcPts val="0"/>
              </a:spcBef>
              <a:spcAft>
                <a:spcPts val="0"/>
              </a:spcAft>
              <a:buClr>
                <a:srgbClr val="001E62"/>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14"/>
          <p:cNvSpPr txBox="1">
            <a:spLocks noGrp="1"/>
          </p:cNvSpPr>
          <p:nvPr>
            <p:ph type="body" idx="1"/>
          </p:nvPr>
        </p:nvSpPr>
        <p:spPr>
          <a:xfrm>
            <a:off x="571500" y="1437126"/>
            <a:ext cx="5524500" cy="4490708"/>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1000"/>
              </a:spcBef>
              <a:spcAft>
                <a:spcPts val="0"/>
              </a:spcAft>
              <a:buClr>
                <a:schemeClr val="dk1"/>
              </a:buClr>
              <a:buSzPts val="1800"/>
              <a:buNone/>
              <a:defRPr/>
            </a:lvl1pPr>
            <a:lvl2pPr marL="914400" lvl="1" indent="-342900" algn="l">
              <a:lnSpc>
                <a:spcPct val="100000"/>
              </a:lnSpc>
              <a:spcBef>
                <a:spcPts val="500"/>
              </a:spcBef>
              <a:spcAft>
                <a:spcPts val="0"/>
              </a:spcAft>
              <a:buSzPts val="1800"/>
              <a:buChar char="•"/>
              <a:defRPr/>
            </a:lvl2pPr>
            <a:lvl3pPr marL="1371600" lvl="2" indent="-342900" algn="l">
              <a:lnSpc>
                <a:spcPct val="100000"/>
              </a:lnSpc>
              <a:spcBef>
                <a:spcPts val="500"/>
              </a:spcBef>
              <a:spcAft>
                <a:spcPts val="0"/>
              </a:spcAft>
              <a:buSzPts val="1800"/>
              <a:buChar char="–"/>
              <a:defRPr/>
            </a:lvl3pPr>
            <a:lvl4pPr marL="1828800" lvl="3" indent="-342900" algn="l">
              <a:lnSpc>
                <a:spcPct val="90000"/>
              </a:lnSpc>
              <a:spcBef>
                <a:spcPts val="500"/>
              </a:spcBef>
              <a:spcAft>
                <a:spcPts val="0"/>
              </a:spcAft>
              <a:buClr>
                <a:srgbClr val="AAAAAA"/>
              </a:buClr>
              <a:buSzPts val="1800"/>
              <a:buChar char="•"/>
              <a:defRPr/>
            </a:lvl4pPr>
            <a:lvl5pPr marL="2286000" lvl="4" indent="-342900" algn="l">
              <a:lnSpc>
                <a:spcPct val="90000"/>
              </a:lnSpc>
              <a:spcBef>
                <a:spcPts val="500"/>
              </a:spcBef>
              <a:spcAft>
                <a:spcPts val="0"/>
              </a:spcAft>
              <a:buClr>
                <a:srgbClr val="AAAAAA"/>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9" name="Google Shape;79;p14"/>
          <p:cNvSpPr txBox="1">
            <a:spLocks noGrp="1"/>
          </p:cNvSpPr>
          <p:nvPr>
            <p:ph type="ftr" idx="11"/>
          </p:nvPr>
        </p:nvSpPr>
        <p:spPr>
          <a:xfrm>
            <a:off x="571499" y="6419410"/>
            <a:ext cx="41148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Tree>
    <p:extLst>
      <p:ext uri="{BB962C8B-B14F-4D97-AF65-F5344CB8AC3E}">
        <p14:creationId xmlns:p14="http://schemas.microsoft.com/office/powerpoint/2010/main" val="26760881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matchingName="Title 1">
  <p:cSld name="Title 1">
    <p:spTree>
      <p:nvGrpSpPr>
        <p:cNvPr id="1" name="Shape 80"/>
        <p:cNvGrpSpPr/>
        <p:nvPr/>
      </p:nvGrpSpPr>
      <p:grpSpPr>
        <a:xfrm>
          <a:off x="0" y="0"/>
          <a:ext cx="0" cy="0"/>
          <a:chOff x="0" y="0"/>
          <a:chExt cx="0" cy="0"/>
        </a:xfrm>
      </p:grpSpPr>
      <p:sp>
        <p:nvSpPr>
          <p:cNvPr id="81" name="Google Shape;81;p18"/>
          <p:cNvSpPr>
            <a:spLocks noGrp="1"/>
          </p:cNvSpPr>
          <p:nvPr>
            <p:ph type="pic" idx="2"/>
          </p:nvPr>
        </p:nvSpPr>
        <p:spPr>
          <a:xfrm>
            <a:off x="-803275" y="0"/>
            <a:ext cx="6248908" cy="6874625"/>
          </a:xfrm>
          <a:prstGeom prst="rect">
            <a:avLst/>
          </a:prstGeom>
          <a:solidFill>
            <a:schemeClr val="lt1"/>
          </a:solidFill>
          <a:ln>
            <a:noFill/>
          </a:ln>
        </p:spPr>
      </p:sp>
      <p:sp>
        <p:nvSpPr>
          <p:cNvPr id="82" name="Google Shape;82;p18"/>
          <p:cNvSpPr txBox="1">
            <a:spLocks noGrp="1"/>
          </p:cNvSpPr>
          <p:nvPr>
            <p:ph type="ctrTitle"/>
          </p:nvPr>
        </p:nvSpPr>
        <p:spPr>
          <a:xfrm>
            <a:off x="6105008" y="2205037"/>
            <a:ext cx="4920343" cy="1655763"/>
          </a:xfrm>
          <a:prstGeom prst="rect">
            <a:avLst/>
          </a:prstGeom>
          <a:noFill/>
          <a:ln>
            <a:noFill/>
          </a:ln>
        </p:spPr>
        <p:txBody>
          <a:bodyPr spcFirstLastPara="1" wrap="square" lIns="0" tIns="0" rIns="0" bIns="0" anchor="t" anchorCtr="0">
            <a:normAutofit/>
          </a:bodyPr>
          <a:lstStyle>
            <a:lvl1pPr lvl="0" algn="l">
              <a:lnSpc>
                <a:spcPct val="90000"/>
              </a:lnSpc>
              <a:spcBef>
                <a:spcPts val="0"/>
              </a:spcBef>
              <a:spcAft>
                <a:spcPts val="0"/>
              </a:spcAft>
              <a:buClr>
                <a:srgbClr val="001E62"/>
              </a:buClr>
              <a:buSzPts val="3600"/>
              <a:buFont typeface="Arial"/>
              <a:buNone/>
              <a:defRPr sz="3600" b="1">
                <a:solidFill>
                  <a:srgbClr val="001E62"/>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18"/>
          <p:cNvSpPr txBox="1">
            <a:spLocks noGrp="1"/>
          </p:cNvSpPr>
          <p:nvPr>
            <p:ph type="subTitle" idx="1"/>
          </p:nvPr>
        </p:nvSpPr>
        <p:spPr>
          <a:xfrm>
            <a:off x="6105008" y="4099548"/>
            <a:ext cx="4920344" cy="607572"/>
          </a:xfrm>
          <a:prstGeom prst="rect">
            <a:avLst/>
          </a:prstGeom>
          <a:noFill/>
          <a:ln>
            <a:noFill/>
          </a:ln>
        </p:spPr>
        <p:txBody>
          <a:bodyPr spcFirstLastPara="1" wrap="square" lIns="0" tIns="0" rIns="0" bIns="0" anchor="t" anchorCtr="0">
            <a:normAutofit/>
          </a:bodyPr>
          <a:lstStyle>
            <a:lvl1pPr lvl="0" algn="l">
              <a:lnSpc>
                <a:spcPct val="100000"/>
              </a:lnSpc>
              <a:spcBef>
                <a:spcPts val="1000"/>
              </a:spcBef>
              <a:spcAft>
                <a:spcPts val="0"/>
              </a:spcAft>
              <a:buClr>
                <a:schemeClr val="dk1"/>
              </a:buClr>
              <a:buSzPts val="2400"/>
              <a:buFont typeface="Arial"/>
              <a:buNone/>
              <a:defRPr sz="2400">
                <a:solidFill>
                  <a:schemeClr val="dk1"/>
                </a:solidFill>
              </a:defRPr>
            </a:lvl1pPr>
            <a:lvl2pPr lvl="1" algn="ctr">
              <a:lnSpc>
                <a:spcPct val="100000"/>
              </a:lnSpc>
              <a:spcBef>
                <a:spcPts val="500"/>
              </a:spcBef>
              <a:spcAft>
                <a:spcPts val="0"/>
              </a:spcAft>
              <a:buSzPts val="2000"/>
              <a:buNone/>
              <a:defRPr sz="2000"/>
            </a:lvl2pPr>
            <a:lvl3pPr lvl="2" algn="ctr">
              <a:lnSpc>
                <a:spcPct val="100000"/>
              </a:lnSpc>
              <a:spcBef>
                <a:spcPts val="500"/>
              </a:spcBef>
              <a:spcAft>
                <a:spcPts val="0"/>
              </a:spcAft>
              <a:buSzPts val="1800"/>
              <a:buNone/>
              <a:defRPr sz="1800"/>
            </a:lvl3pPr>
            <a:lvl4pPr lvl="3" algn="ctr">
              <a:lnSpc>
                <a:spcPct val="90000"/>
              </a:lnSpc>
              <a:spcBef>
                <a:spcPts val="500"/>
              </a:spcBef>
              <a:spcAft>
                <a:spcPts val="0"/>
              </a:spcAft>
              <a:buClr>
                <a:srgbClr val="AAAAAA"/>
              </a:buClr>
              <a:buSzPts val="1600"/>
              <a:buNone/>
              <a:defRPr sz="1600"/>
            </a:lvl4pPr>
            <a:lvl5pPr lvl="4" algn="ctr">
              <a:lnSpc>
                <a:spcPct val="90000"/>
              </a:lnSpc>
              <a:spcBef>
                <a:spcPts val="500"/>
              </a:spcBef>
              <a:spcAft>
                <a:spcPts val="0"/>
              </a:spcAft>
              <a:buClr>
                <a:srgbClr val="AAAAAA"/>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pic>
        <p:nvPicPr>
          <p:cNvPr id="84" name="Google Shape;84;p18"/>
          <p:cNvPicPr preferRelativeResize="0"/>
          <p:nvPr/>
        </p:nvPicPr>
        <p:blipFill rotWithShape="1">
          <a:blip r:embed="rId2">
            <a:alphaModFix/>
          </a:blip>
          <a:srcRect/>
          <a:stretch/>
        </p:blipFill>
        <p:spPr>
          <a:xfrm>
            <a:off x="6096000" y="5300680"/>
            <a:ext cx="3152330" cy="607572"/>
          </a:xfrm>
          <a:prstGeom prst="rect">
            <a:avLst/>
          </a:prstGeom>
          <a:noFill/>
          <a:ln>
            <a:noFill/>
          </a:ln>
        </p:spPr>
      </p:pic>
      <p:sp>
        <p:nvSpPr>
          <p:cNvPr id="85" name="Google Shape;85;p18"/>
          <p:cNvSpPr txBox="1">
            <a:spLocks noGrp="1"/>
          </p:cNvSpPr>
          <p:nvPr>
            <p:ph type="body" idx="3"/>
          </p:nvPr>
        </p:nvSpPr>
        <p:spPr>
          <a:xfrm>
            <a:off x="6105008" y="1611477"/>
            <a:ext cx="2902358" cy="295275"/>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1000"/>
              </a:spcBef>
              <a:spcAft>
                <a:spcPts val="0"/>
              </a:spcAft>
              <a:buClr>
                <a:srgbClr val="D50032"/>
              </a:buClr>
              <a:buSzPts val="1400"/>
              <a:buFont typeface="Arial"/>
              <a:buNone/>
              <a:defRPr sz="1400" b="1" cap="none">
                <a:solidFill>
                  <a:srgbClr val="D50032"/>
                </a:solidFill>
                <a:latin typeface="Arial"/>
                <a:ea typeface="Arial"/>
                <a:cs typeface="Arial"/>
                <a:sym typeface="Arial"/>
              </a:defRPr>
            </a:lvl1pPr>
            <a:lvl2pPr marL="914400" lvl="1" indent="-228600" algn="l">
              <a:lnSpc>
                <a:spcPct val="100000"/>
              </a:lnSpc>
              <a:spcBef>
                <a:spcPts val="500"/>
              </a:spcBef>
              <a:spcAft>
                <a:spcPts val="0"/>
              </a:spcAft>
              <a:buSzPts val="1400"/>
              <a:buFont typeface="Arial"/>
              <a:buNone/>
              <a:defRPr sz="1400" b="1">
                <a:solidFill>
                  <a:srgbClr val="D50032"/>
                </a:solidFill>
                <a:latin typeface="Arial"/>
                <a:ea typeface="Arial"/>
                <a:cs typeface="Arial"/>
                <a:sym typeface="Arial"/>
              </a:defRPr>
            </a:lvl2pPr>
            <a:lvl3pPr marL="1371600" lvl="2" indent="-342900" algn="l">
              <a:lnSpc>
                <a:spcPct val="100000"/>
              </a:lnSpc>
              <a:spcBef>
                <a:spcPts val="500"/>
              </a:spcBef>
              <a:spcAft>
                <a:spcPts val="0"/>
              </a:spcAft>
              <a:buSzPts val="1800"/>
              <a:buChar char="–"/>
              <a:defRPr/>
            </a:lvl3pPr>
            <a:lvl4pPr marL="1828800" lvl="3" indent="-342900" algn="l">
              <a:lnSpc>
                <a:spcPct val="90000"/>
              </a:lnSpc>
              <a:spcBef>
                <a:spcPts val="500"/>
              </a:spcBef>
              <a:spcAft>
                <a:spcPts val="0"/>
              </a:spcAft>
              <a:buClr>
                <a:srgbClr val="AAAAAA"/>
              </a:buClr>
              <a:buSzPts val="1800"/>
              <a:buChar char="•"/>
              <a:defRPr/>
            </a:lvl4pPr>
            <a:lvl5pPr marL="2286000" lvl="4" indent="-342900" algn="l">
              <a:lnSpc>
                <a:spcPct val="90000"/>
              </a:lnSpc>
              <a:spcBef>
                <a:spcPts val="500"/>
              </a:spcBef>
              <a:spcAft>
                <a:spcPts val="0"/>
              </a:spcAft>
              <a:buClr>
                <a:srgbClr val="AAAAAA"/>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86" name="Google Shape;86;p18"/>
          <p:cNvPicPr preferRelativeResize="0"/>
          <p:nvPr/>
        </p:nvPicPr>
        <p:blipFill rotWithShape="1">
          <a:blip r:embed="rId2">
            <a:alphaModFix/>
          </a:blip>
          <a:srcRect/>
          <a:stretch/>
        </p:blipFill>
        <p:spPr>
          <a:xfrm>
            <a:off x="6096000" y="5300680"/>
            <a:ext cx="3152330" cy="607572"/>
          </a:xfrm>
          <a:prstGeom prst="rect">
            <a:avLst/>
          </a:prstGeom>
          <a:noFill/>
          <a:ln>
            <a:noFill/>
          </a:ln>
        </p:spPr>
      </p:pic>
      <p:sp>
        <p:nvSpPr>
          <p:cNvPr id="87" name="Google Shape;87;p18"/>
          <p:cNvSpPr txBox="1"/>
          <p:nvPr/>
        </p:nvSpPr>
        <p:spPr>
          <a:xfrm>
            <a:off x="2514600" y="-444500"/>
            <a:ext cx="184731"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5993206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matchingName="Title 3">
  <p:cSld name="1_Title 3">
    <p:bg>
      <p:bgPr>
        <a:solidFill>
          <a:srgbClr val="D50032"/>
        </a:solidFill>
        <a:effectLst/>
      </p:bgPr>
    </p:bg>
    <p:spTree>
      <p:nvGrpSpPr>
        <p:cNvPr id="1" name="Shape 88"/>
        <p:cNvGrpSpPr/>
        <p:nvPr/>
      </p:nvGrpSpPr>
      <p:grpSpPr>
        <a:xfrm>
          <a:off x="0" y="0"/>
          <a:ext cx="0" cy="0"/>
          <a:chOff x="0" y="0"/>
          <a:chExt cx="0" cy="0"/>
        </a:xfrm>
      </p:grpSpPr>
      <p:sp>
        <p:nvSpPr>
          <p:cNvPr id="89" name="Google Shape;89;p19"/>
          <p:cNvSpPr txBox="1">
            <a:spLocks noGrp="1"/>
          </p:cNvSpPr>
          <p:nvPr>
            <p:ph type="ctrTitle"/>
          </p:nvPr>
        </p:nvSpPr>
        <p:spPr>
          <a:xfrm>
            <a:off x="1732705" y="2205037"/>
            <a:ext cx="5876785" cy="1655763"/>
          </a:xfrm>
          <a:prstGeom prst="rect">
            <a:avLst/>
          </a:prstGeom>
          <a:noFill/>
          <a:ln>
            <a:noFill/>
          </a:ln>
        </p:spPr>
        <p:txBody>
          <a:bodyPr spcFirstLastPara="1" wrap="square" lIns="0" tIns="0" rIns="0" bIns="0" anchor="t" anchorCtr="0">
            <a:normAutofit/>
          </a:bodyPr>
          <a:lstStyle>
            <a:lvl1pPr lvl="0" algn="l">
              <a:lnSpc>
                <a:spcPct val="90000"/>
              </a:lnSpc>
              <a:spcBef>
                <a:spcPts val="0"/>
              </a:spcBef>
              <a:spcAft>
                <a:spcPts val="0"/>
              </a:spcAft>
              <a:buClr>
                <a:schemeClr val="lt1"/>
              </a:buClr>
              <a:buSzPts val="5400"/>
              <a:buFont typeface="Arial"/>
              <a:buNone/>
              <a:defRPr sz="5400" b="1">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0" name="Google Shape;90;p19"/>
          <p:cNvSpPr txBox="1">
            <a:spLocks noGrp="1"/>
          </p:cNvSpPr>
          <p:nvPr>
            <p:ph type="subTitle" idx="1"/>
          </p:nvPr>
        </p:nvSpPr>
        <p:spPr>
          <a:xfrm>
            <a:off x="1732705" y="4099548"/>
            <a:ext cx="5876784" cy="607572"/>
          </a:xfrm>
          <a:prstGeom prst="rect">
            <a:avLst/>
          </a:prstGeom>
          <a:noFill/>
          <a:ln>
            <a:noFill/>
          </a:ln>
        </p:spPr>
        <p:txBody>
          <a:bodyPr spcFirstLastPara="1" wrap="square" lIns="0" tIns="0" rIns="0" bIns="0" anchor="t" anchorCtr="0">
            <a:normAutofit/>
          </a:bodyPr>
          <a:lstStyle>
            <a:lvl1pPr lvl="0" algn="l">
              <a:lnSpc>
                <a:spcPct val="100000"/>
              </a:lnSpc>
              <a:spcBef>
                <a:spcPts val="1000"/>
              </a:spcBef>
              <a:spcAft>
                <a:spcPts val="0"/>
              </a:spcAft>
              <a:buClr>
                <a:schemeClr val="lt1"/>
              </a:buClr>
              <a:buSzPts val="2400"/>
              <a:buFont typeface="Arial"/>
              <a:buNone/>
              <a:defRPr sz="2400">
                <a:solidFill>
                  <a:schemeClr val="lt1"/>
                </a:solidFill>
              </a:defRPr>
            </a:lvl1pPr>
            <a:lvl2pPr lvl="1" algn="ctr">
              <a:lnSpc>
                <a:spcPct val="100000"/>
              </a:lnSpc>
              <a:spcBef>
                <a:spcPts val="500"/>
              </a:spcBef>
              <a:spcAft>
                <a:spcPts val="0"/>
              </a:spcAft>
              <a:buSzPts val="2000"/>
              <a:buNone/>
              <a:defRPr sz="2000"/>
            </a:lvl2pPr>
            <a:lvl3pPr lvl="2" algn="ctr">
              <a:lnSpc>
                <a:spcPct val="100000"/>
              </a:lnSpc>
              <a:spcBef>
                <a:spcPts val="500"/>
              </a:spcBef>
              <a:spcAft>
                <a:spcPts val="0"/>
              </a:spcAft>
              <a:buSzPts val="1800"/>
              <a:buNone/>
              <a:defRPr sz="1800"/>
            </a:lvl3pPr>
            <a:lvl4pPr lvl="3" algn="ctr">
              <a:lnSpc>
                <a:spcPct val="90000"/>
              </a:lnSpc>
              <a:spcBef>
                <a:spcPts val="500"/>
              </a:spcBef>
              <a:spcAft>
                <a:spcPts val="0"/>
              </a:spcAft>
              <a:buClr>
                <a:srgbClr val="AAAAAA"/>
              </a:buClr>
              <a:buSzPts val="1600"/>
              <a:buNone/>
              <a:defRPr sz="1600"/>
            </a:lvl4pPr>
            <a:lvl5pPr lvl="4" algn="ctr">
              <a:lnSpc>
                <a:spcPct val="90000"/>
              </a:lnSpc>
              <a:spcBef>
                <a:spcPts val="500"/>
              </a:spcBef>
              <a:spcAft>
                <a:spcPts val="0"/>
              </a:spcAft>
              <a:buClr>
                <a:srgbClr val="AAAAAA"/>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91" name="Google Shape;91;p19"/>
          <p:cNvSpPr txBox="1">
            <a:spLocks noGrp="1"/>
          </p:cNvSpPr>
          <p:nvPr>
            <p:ph type="body" idx="2"/>
          </p:nvPr>
        </p:nvSpPr>
        <p:spPr>
          <a:xfrm>
            <a:off x="1732705" y="4945868"/>
            <a:ext cx="2902358" cy="295275"/>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1000"/>
              </a:spcBef>
              <a:spcAft>
                <a:spcPts val="0"/>
              </a:spcAft>
              <a:buClr>
                <a:schemeClr val="lt1"/>
              </a:buClr>
              <a:buSzPts val="1400"/>
              <a:buFont typeface="Arial"/>
              <a:buNone/>
              <a:defRPr sz="1400" b="1" cap="none">
                <a:solidFill>
                  <a:schemeClr val="lt1"/>
                </a:solidFill>
                <a:latin typeface="Arial"/>
                <a:ea typeface="Arial"/>
                <a:cs typeface="Arial"/>
                <a:sym typeface="Arial"/>
              </a:defRPr>
            </a:lvl1pPr>
            <a:lvl2pPr marL="914400" lvl="1" indent="-228600" algn="l">
              <a:lnSpc>
                <a:spcPct val="100000"/>
              </a:lnSpc>
              <a:spcBef>
                <a:spcPts val="500"/>
              </a:spcBef>
              <a:spcAft>
                <a:spcPts val="0"/>
              </a:spcAft>
              <a:buSzPts val="1400"/>
              <a:buFont typeface="Arial"/>
              <a:buNone/>
              <a:defRPr sz="1400" b="1">
                <a:solidFill>
                  <a:srgbClr val="D50032"/>
                </a:solidFill>
                <a:latin typeface="Arial"/>
                <a:ea typeface="Arial"/>
                <a:cs typeface="Arial"/>
                <a:sym typeface="Arial"/>
              </a:defRPr>
            </a:lvl2pPr>
            <a:lvl3pPr marL="1371600" lvl="2" indent="-342900" algn="l">
              <a:lnSpc>
                <a:spcPct val="100000"/>
              </a:lnSpc>
              <a:spcBef>
                <a:spcPts val="500"/>
              </a:spcBef>
              <a:spcAft>
                <a:spcPts val="0"/>
              </a:spcAft>
              <a:buSzPts val="1800"/>
              <a:buChar char="–"/>
              <a:defRPr/>
            </a:lvl3pPr>
            <a:lvl4pPr marL="1828800" lvl="3" indent="-342900" algn="l">
              <a:lnSpc>
                <a:spcPct val="90000"/>
              </a:lnSpc>
              <a:spcBef>
                <a:spcPts val="500"/>
              </a:spcBef>
              <a:spcAft>
                <a:spcPts val="0"/>
              </a:spcAft>
              <a:buClr>
                <a:srgbClr val="AAAAAA"/>
              </a:buClr>
              <a:buSzPts val="1800"/>
              <a:buChar char="•"/>
              <a:defRPr/>
            </a:lvl4pPr>
            <a:lvl5pPr marL="2286000" lvl="4" indent="-342900" algn="l">
              <a:lnSpc>
                <a:spcPct val="90000"/>
              </a:lnSpc>
              <a:spcBef>
                <a:spcPts val="500"/>
              </a:spcBef>
              <a:spcAft>
                <a:spcPts val="0"/>
              </a:spcAft>
              <a:buClr>
                <a:srgbClr val="AAAAAA"/>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92" name="Google Shape;92;p19"/>
          <p:cNvPicPr preferRelativeResize="0"/>
          <p:nvPr/>
        </p:nvPicPr>
        <p:blipFill rotWithShape="1">
          <a:blip r:embed="rId2">
            <a:alphaModFix/>
          </a:blip>
          <a:srcRect l="13533" t="1686" r="76195" b="71329"/>
          <a:stretch/>
        </p:blipFill>
        <p:spPr>
          <a:xfrm>
            <a:off x="1650124" y="115614"/>
            <a:ext cx="1252234" cy="1850675"/>
          </a:xfrm>
          <a:prstGeom prst="rect">
            <a:avLst/>
          </a:prstGeom>
          <a:noFill/>
          <a:ln>
            <a:noFill/>
          </a:ln>
        </p:spPr>
      </p:pic>
      <p:pic>
        <p:nvPicPr>
          <p:cNvPr id="93" name="Google Shape;93;p19"/>
          <p:cNvPicPr preferRelativeResize="0"/>
          <p:nvPr/>
        </p:nvPicPr>
        <p:blipFill rotWithShape="1">
          <a:blip r:embed="rId3">
            <a:alphaModFix/>
          </a:blip>
          <a:srcRect/>
          <a:stretch/>
        </p:blipFill>
        <p:spPr>
          <a:xfrm>
            <a:off x="8577469" y="5865392"/>
            <a:ext cx="3091621" cy="595871"/>
          </a:xfrm>
          <a:prstGeom prst="rect">
            <a:avLst/>
          </a:prstGeom>
          <a:noFill/>
          <a:ln>
            <a:noFill/>
          </a:ln>
        </p:spPr>
      </p:pic>
      <p:pic>
        <p:nvPicPr>
          <p:cNvPr id="94" name="Google Shape;94;p19"/>
          <p:cNvPicPr preferRelativeResize="0"/>
          <p:nvPr/>
        </p:nvPicPr>
        <p:blipFill rotWithShape="1">
          <a:blip r:embed="rId2">
            <a:alphaModFix/>
          </a:blip>
          <a:srcRect l="13533" t="1686" r="76195" b="71329"/>
          <a:stretch/>
        </p:blipFill>
        <p:spPr>
          <a:xfrm>
            <a:off x="1650124" y="115614"/>
            <a:ext cx="1252234" cy="1850675"/>
          </a:xfrm>
          <a:prstGeom prst="rect">
            <a:avLst/>
          </a:prstGeom>
          <a:noFill/>
          <a:ln>
            <a:noFill/>
          </a:ln>
        </p:spPr>
      </p:pic>
      <p:pic>
        <p:nvPicPr>
          <p:cNvPr id="95" name="Google Shape;95;p19"/>
          <p:cNvPicPr preferRelativeResize="0"/>
          <p:nvPr/>
        </p:nvPicPr>
        <p:blipFill rotWithShape="1">
          <a:blip r:embed="rId3">
            <a:alphaModFix/>
          </a:blip>
          <a:srcRect/>
          <a:stretch/>
        </p:blipFill>
        <p:spPr>
          <a:xfrm>
            <a:off x="8577469" y="5865392"/>
            <a:ext cx="3091621" cy="595871"/>
          </a:xfrm>
          <a:prstGeom prst="rect">
            <a:avLst/>
          </a:prstGeom>
          <a:noFill/>
          <a:ln>
            <a:noFill/>
          </a:ln>
        </p:spPr>
      </p:pic>
    </p:spTree>
    <p:extLst>
      <p:ext uri="{BB962C8B-B14F-4D97-AF65-F5344CB8AC3E}">
        <p14:creationId xmlns:p14="http://schemas.microsoft.com/office/powerpoint/2010/main" val="18783348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Content 1">
  <p:cSld name="Content 1">
    <p:spTree>
      <p:nvGrpSpPr>
        <p:cNvPr id="1" name="Shape 96"/>
        <p:cNvGrpSpPr/>
        <p:nvPr/>
      </p:nvGrpSpPr>
      <p:grpSpPr>
        <a:xfrm>
          <a:off x="0" y="0"/>
          <a:ext cx="0" cy="0"/>
          <a:chOff x="0" y="0"/>
          <a:chExt cx="0" cy="0"/>
        </a:xfrm>
      </p:grpSpPr>
      <p:sp>
        <p:nvSpPr>
          <p:cNvPr id="97" name="Google Shape;97;p20"/>
          <p:cNvSpPr txBox="1">
            <a:spLocks noGrp="1"/>
          </p:cNvSpPr>
          <p:nvPr>
            <p:ph type="title"/>
          </p:nvPr>
        </p:nvSpPr>
        <p:spPr>
          <a:xfrm>
            <a:off x="571499" y="427475"/>
            <a:ext cx="11048999" cy="811005"/>
          </a:xfrm>
          <a:prstGeom prst="rect">
            <a:avLst/>
          </a:prstGeom>
          <a:noFill/>
          <a:ln>
            <a:noFill/>
          </a:ln>
        </p:spPr>
        <p:txBody>
          <a:bodyPr spcFirstLastPara="1" wrap="square" lIns="0" tIns="0" rIns="0" bIns="0" anchor="t" anchorCtr="0">
            <a:normAutofit/>
          </a:bodyPr>
          <a:lstStyle>
            <a:lvl1pPr lvl="0" algn="l">
              <a:lnSpc>
                <a:spcPct val="90000"/>
              </a:lnSpc>
              <a:spcBef>
                <a:spcPts val="0"/>
              </a:spcBef>
              <a:spcAft>
                <a:spcPts val="0"/>
              </a:spcAft>
              <a:buClr>
                <a:srgbClr val="001E62"/>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8" name="Google Shape;98;p20"/>
          <p:cNvSpPr txBox="1">
            <a:spLocks noGrp="1"/>
          </p:cNvSpPr>
          <p:nvPr>
            <p:ph type="body" idx="1"/>
          </p:nvPr>
        </p:nvSpPr>
        <p:spPr>
          <a:xfrm>
            <a:off x="571500" y="1437126"/>
            <a:ext cx="11049000" cy="4490708"/>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1000"/>
              </a:spcBef>
              <a:spcAft>
                <a:spcPts val="0"/>
              </a:spcAft>
              <a:buClr>
                <a:schemeClr val="dk1"/>
              </a:buClr>
              <a:buSzPts val="1800"/>
              <a:buNone/>
              <a:defRPr/>
            </a:lvl1pPr>
            <a:lvl2pPr marL="914400" lvl="1" indent="-342900" algn="l">
              <a:lnSpc>
                <a:spcPct val="100000"/>
              </a:lnSpc>
              <a:spcBef>
                <a:spcPts val="500"/>
              </a:spcBef>
              <a:spcAft>
                <a:spcPts val="0"/>
              </a:spcAft>
              <a:buSzPts val="1800"/>
              <a:buChar char="•"/>
              <a:defRPr/>
            </a:lvl2pPr>
            <a:lvl3pPr marL="1371600" lvl="2" indent="-342900" algn="l">
              <a:lnSpc>
                <a:spcPct val="100000"/>
              </a:lnSpc>
              <a:spcBef>
                <a:spcPts val="500"/>
              </a:spcBef>
              <a:spcAft>
                <a:spcPts val="0"/>
              </a:spcAft>
              <a:buSzPts val="1800"/>
              <a:buChar char="–"/>
              <a:defRPr/>
            </a:lvl3pPr>
            <a:lvl4pPr marL="1828800" lvl="3" indent="-342900" algn="l">
              <a:lnSpc>
                <a:spcPct val="90000"/>
              </a:lnSpc>
              <a:spcBef>
                <a:spcPts val="500"/>
              </a:spcBef>
              <a:spcAft>
                <a:spcPts val="0"/>
              </a:spcAft>
              <a:buClr>
                <a:srgbClr val="AAAAAA"/>
              </a:buClr>
              <a:buSzPts val="1800"/>
              <a:buChar char="•"/>
              <a:defRPr/>
            </a:lvl4pPr>
            <a:lvl5pPr marL="2286000" lvl="4" indent="-342900" algn="l">
              <a:lnSpc>
                <a:spcPct val="90000"/>
              </a:lnSpc>
              <a:spcBef>
                <a:spcPts val="500"/>
              </a:spcBef>
              <a:spcAft>
                <a:spcPts val="0"/>
              </a:spcAft>
              <a:buClr>
                <a:srgbClr val="AAAAAA"/>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9" name="Google Shape;99;p20"/>
          <p:cNvSpPr txBox="1">
            <a:spLocks noGrp="1"/>
          </p:cNvSpPr>
          <p:nvPr>
            <p:ph type="ftr" idx="11"/>
          </p:nvPr>
        </p:nvSpPr>
        <p:spPr>
          <a:xfrm>
            <a:off x="571499" y="6419410"/>
            <a:ext cx="41148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Tree>
    <p:extLst>
      <p:ext uri="{BB962C8B-B14F-4D97-AF65-F5344CB8AC3E}">
        <p14:creationId xmlns:p14="http://schemas.microsoft.com/office/powerpoint/2010/main" val="337182923"/>
      </p:ext>
    </p:extLst>
  </p:cSld>
  <p:clrMapOvr>
    <a:masterClrMapping/>
  </p:clrMapOvr>
  <p:extLst>
    <p:ext uri="{DCECCB84-F9BA-43D5-87BE-67443E8EF086}">
      <p15:sldGuideLst xmlns:p15="http://schemas.microsoft.com/office/powerpoint/2012/main">
        <p15:guide id="1" orient="horz" pos="264">
          <p15:clr>
            <a:srgbClr val="FBAE40"/>
          </p15:clr>
        </p15:guide>
        <p15:guide id="2" pos="36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100"/>
        <p:cNvGrpSpPr/>
        <p:nvPr/>
      </p:nvGrpSpPr>
      <p:grpSpPr>
        <a:xfrm>
          <a:off x="0" y="0"/>
          <a:ext cx="0" cy="0"/>
          <a:chOff x="0" y="0"/>
          <a:chExt cx="0" cy="0"/>
        </a:xfrm>
      </p:grpSpPr>
      <p:sp>
        <p:nvSpPr>
          <p:cNvPr id="101" name="Google Shape;101;p22"/>
          <p:cNvSpPr txBox="1">
            <a:spLocks noGrp="1"/>
          </p:cNvSpPr>
          <p:nvPr>
            <p:ph type="title"/>
          </p:nvPr>
        </p:nvSpPr>
        <p:spPr>
          <a:xfrm>
            <a:off x="571499" y="427475"/>
            <a:ext cx="11048999" cy="811005"/>
          </a:xfrm>
          <a:prstGeom prst="rect">
            <a:avLst/>
          </a:prstGeom>
          <a:noFill/>
          <a:ln>
            <a:noFill/>
          </a:ln>
        </p:spPr>
        <p:txBody>
          <a:bodyPr spcFirstLastPara="1" wrap="square" lIns="0" tIns="0" rIns="0" bIns="0" anchor="t" anchorCtr="0">
            <a:normAutofit/>
          </a:bodyPr>
          <a:lstStyle>
            <a:lvl1pPr lvl="0" algn="l">
              <a:lnSpc>
                <a:spcPct val="90000"/>
              </a:lnSpc>
              <a:spcBef>
                <a:spcPts val="0"/>
              </a:spcBef>
              <a:spcAft>
                <a:spcPts val="0"/>
              </a:spcAft>
              <a:buClr>
                <a:srgbClr val="001E62"/>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2" name="Google Shape;102;p22"/>
          <p:cNvSpPr txBox="1">
            <a:spLocks noGrp="1"/>
          </p:cNvSpPr>
          <p:nvPr>
            <p:ph type="body" idx="1"/>
          </p:nvPr>
        </p:nvSpPr>
        <p:spPr>
          <a:xfrm>
            <a:off x="571500" y="1437126"/>
            <a:ext cx="11049000" cy="4490708"/>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1000"/>
              </a:spcBef>
              <a:spcAft>
                <a:spcPts val="0"/>
              </a:spcAft>
              <a:buClr>
                <a:schemeClr val="dk1"/>
              </a:buClr>
              <a:buSzPts val="1800"/>
              <a:buNone/>
              <a:defRPr/>
            </a:lvl1pPr>
            <a:lvl2pPr marL="914400" lvl="1" indent="-342900" algn="l">
              <a:lnSpc>
                <a:spcPct val="100000"/>
              </a:lnSpc>
              <a:spcBef>
                <a:spcPts val="500"/>
              </a:spcBef>
              <a:spcAft>
                <a:spcPts val="0"/>
              </a:spcAft>
              <a:buSzPts val="1800"/>
              <a:buChar char="•"/>
              <a:defRPr/>
            </a:lvl2pPr>
            <a:lvl3pPr marL="1371600" lvl="2" indent="-342900" algn="l">
              <a:lnSpc>
                <a:spcPct val="100000"/>
              </a:lnSpc>
              <a:spcBef>
                <a:spcPts val="500"/>
              </a:spcBef>
              <a:spcAft>
                <a:spcPts val="0"/>
              </a:spcAft>
              <a:buSzPts val="1800"/>
              <a:buChar char="–"/>
              <a:defRPr/>
            </a:lvl3pPr>
            <a:lvl4pPr marL="1828800" lvl="3" indent="-342900" algn="l">
              <a:lnSpc>
                <a:spcPct val="90000"/>
              </a:lnSpc>
              <a:spcBef>
                <a:spcPts val="500"/>
              </a:spcBef>
              <a:spcAft>
                <a:spcPts val="0"/>
              </a:spcAft>
              <a:buClr>
                <a:srgbClr val="AAAAAA"/>
              </a:buClr>
              <a:buSzPts val="1800"/>
              <a:buChar char="•"/>
              <a:defRPr/>
            </a:lvl4pPr>
            <a:lvl5pPr marL="2286000" lvl="4" indent="-342900" algn="l">
              <a:lnSpc>
                <a:spcPct val="90000"/>
              </a:lnSpc>
              <a:spcBef>
                <a:spcPts val="500"/>
              </a:spcBef>
              <a:spcAft>
                <a:spcPts val="0"/>
              </a:spcAft>
              <a:buClr>
                <a:srgbClr val="AAAAAA"/>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3" name="Google Shape;103;p22"/>
          <p:cNvSpPr txBox="1">
            <a:spLocks noGrp="1"/>
          </p:cNvSpPr>
          <p:nvPr>
            <p:ph type="ftr" idx="11"/>
          </p:nvPr>
        </p:nvSpPr>
        <p:spPr>
          <a:xfrm>
            <a:off x="571499" y="6419410"/>
            <a:ext cx="41148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Tree>
    <p:extLst>
      <p:ext uri="{BB962C8B-B14F-4D97-AF65-F5344CB8AC3E}">
        <p14:creationId xmlns:p14="http://schemas.microsoft.com/office/powerpoint/2010/main" val="149517448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Empty">
  <p:cSld name="Empty">
    <p:spTree>
      <p:nvGrpSpPr>
        <p:cNvPr id="1" name="Shape 104"/>
        <p:cNvGrpSpPr/>
        <p:nvPr/>
      </p:nvGrpSpPr>
      <p:grpSpPr>
        <a:xfrm>
          <a:off x="0" y="0"/>
          <a:ext cx="0" cy="0"/>
          <a:chOff x="0" y="0"/>
          <a:chExt cx="0" cy="0"/>
        </a:xfrm>
      </p:grpSpPr>
      <p:sp>
        <p:nvSpPr>
          <p:cNvPr id="105" name="Google Shape;105;p23"/>
          <p:cNvSpPr txBox="1">
            <a:spLocks noGrp="1"/>
          </p:cNvSpPr>
          <p:nvPr>
            <p:ph type="title"/>
          </p:nvPr>
        </p:nvSpPr>
        <p:spPr>
          <a:xfrm>
            <a:off x="571499" y="427475"/>
            <a:ext cx="11048999" cy="811005"/>
          </a:xfrm>
          <a:prstGeom prst="rect">
            <a:avLst/>
          </a:prstGeom>
          <a:noFill/>
          <a:ln>
            <a:noFill/>
          </a:ln>
        </p:spPr>
        <p:txBody>
          <a:bodyPr spcFirstLastPara="1" wrap="square" lIns="0" tIns="0" rIns="0" bIns="0" anchor="t" anchorCtr="0">
            <a:normAutofit/>
          </a:bodyPr>
          <a:lstStyle>
            <a:lvl1pPr lvl="0" algn="l">
              <a:lnSpc>
                <a:spcPct val="90000"/>
              </a:lnSpc>
              <a:spcBef>
                <a:spcPts val="0"/>
              </a:spcBef>
              <a:spcAft>
                <a:spcPts val="0"/>
              </a:spcAft>
              <a:buClr>
                <a:srgbClr val="001E62"/>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6" name="Google Shape;106;p23"/>
          <p:cNvSpPr txBox="1">
            <a:spLocks noGrp="1"/>
          </p:cNvSpPr>
          <p:nvPr>
            <p:ph type="ftr" idx="11"/>
          </p:nvPr>
        </p:nvSpPr>
        <p:spPr>
          <a:xfrm>
            <a:off x="571499" y="6419410"/>
            <a:ext cx="41148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Tree>
    <p:extLst>
      <p:ext uri="{BB962C8B-B14F-4D97-AF65-F5344CB8AC3E}">
        <p14:creationId xmlns:p14="http://schemas.microsoft.com/office/powerpoint/2010/main" val="301188394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Content 3">
  <p:cSld name="Content 3">
    <p:spTree>
      <p:nvGrpSpPr>
        <p:cNvPr id="1" name="Shape 107"/>
        <p:cNvGrpSpPr/>
        <p:nvPr/>
      </p:nvGrpSpPr>
      <p:grpSpPr>
        <a:xfrm>
          <a:off x="0" y="0"/>
          <a:ext cx="0" cy="0"/>
          <a:chOff x="0" y="0"/>
          <a:chExt cx="0" cy="0"/>
        </a:xfrm>
      </p:grpSpPr>
      <p:cxnSp>
        <p:nvCxnSpPr>
          <p:cNvPr id="108" name="Google Shape;108;p24"/>
          <p:cNvCxnSpPr/>
          <p:nvPr/>
        </p:nvCxnSpPr>
        <p:spPr>
          <a:xfrm>
            <a:off x="6096000" y="1030014"/>
            <a:ext cx="0" cy="4750676"/>
          </a:xfrm>
          <a:prstGeom prst="straightConnector1">
            <a:avLst/>
          </a:prstGeom>
          <a:noFill/>
          <a:ln w="9525" cap="flat" cmpd="sng">
            <a:solidFill>
              <a:srgbClr val="D50032"/>
            </a:solidFill>
            <a:prstDash val="solid"/>
            <a:miter lim="800000"/>
            <a:headEnd type="none" w="sm" len="sm"/>
            <a:tailEnd type="none" w="sm" len="sm"/>
          </a:ln>
        </p:spPr>
      </p:cxnSp>
      <p:sp>
        <p:nvSpPr>
          <p:cNvPr id="109" name="Google Shape;109;p24"/>
          <p:cNvSpPr txBox="1">
            <a:spLocks noGrp="1"/>
          </p:cNvSpPr>
          <p:nvPr>
            <p:ph type="body" idx="1"/>
          </p:nvPr>
        </p:nvSpPr>
        <p:spPr>
          <a:xfrm>
            <a:off x="6926811" y="1439648"/>
            <a:ext cx="4350773" cy="1228725"/>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1000"/>
              </a:spcBef>
              <a:spcAft>
                <a:spcPts val="0"/>
              </a:spcAft>
              <a:buClr>
                <a:srgbClr val="001E62"/>
              </a:buClr>
              <a:buSzPts val="3600"/>
              <a:buFont typeface="Arial"/>
              <a:buNone/>
              <a:defRPr sz="3600" b="1">
                <a:solidFill>
                  <a:srgbClr val="001E62"/>
                </a:solidFill>
              </a:defRPr>
            </a:lvl1pPr>
            <a:lvl2pPr marL="914400" lvl="1" indent="-342900" algn="l">
              <a:lnSpc>
                <a:spcPct val="100000"/>
              </a:lnSpc>
              <a:spcBef>
                <a:spcPts val="500"/>
              </a:spcBef>
              <a:spcAft>
                <a:spcPts val="0"/>
              </a:spcAft>
              <a:buSzPts val="1800"/>
              <a:buChar char="•"/>
              <a:defRPr/>
            </a:lvl2pPr>
            <a:lvl3pPr marL="1371600" lvl="2" indent="-342900" algn="l">
              <a:lnSpc>
                <a:spcPct val="100000"/>
              </a:lnSpc>
              <a:spcBef>
                <a:spcPts val="500"/>
              </a:spcBef>
              <a:spcAft>
                <a:spcPts val="0"/>
              </a:spcAft>
              <a:buSzPts val="1800"/>
              <a:buChar char="–"/>
              <a:defRPr/>
            </a:lvl3pPr>
            <a:lvl4pPr marL="1828800" lvl="3" indent="-342900" algn="l">
              <a:lnSpc>
                <a:spcPct val="90000"/>
              </a:lnSpc>
              <a:spcBef>
                <a:spcPts val="500"/>
              </a:spcBef>
              <a:spcAft>
                <a:spcPts val="0"/>
              </a:spcAft>
              <a:buClr>
                <a:srgbClr val="AAAAAA"/>
              </a:buClr>
              <a:buSzPts val="1800"/>
              <a:buChar char="•"/>
              <a:defRPr/>
            </a:lvl4pPr>
            <a:lvl5pPr marL="2286000" lvl="4" indent="-342900" algn="l">
              <a:lnSpc>
                <a:spcPct val="90000"/>
              </a:lnSpc>
              <a:spcBef>
                <a:spcPts val="500"/>
              </a:spcBef>
              <a:spcAft>
                <a:spcPts val="0"/>
              </a:spcAft>
              <a:buClr>
                <a:srgbClr val="AAAAAA"/>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0" name="Google Shape;110;p24"/>
          <p:cNvSpPr txBox="1">
            <a:spLocks noGrp="1"/>
          </p:cNvSpPr>
          <p:nvPr>
            <p:ph type="body" idx="2"/>
          </p:nvPr>
        </p:nvSpPr>
        <p:spPr>
          <a:xfrm>
            <a:off x="6926262" y="2759720"/>
            <a:ext cx="4351333" cy="2911475"/>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1000"/>
              </a:spcBef>
              <a:spcAft>
                <a:spcPts val="0"/>
              </a:spcAft>
              <a:buClr>
                <a:schemeClr val="dk1"/>
              </a:buClr>
              <a:buSzPts val="2000"/>
              <a:buFont typeface="Arial"/>
              <a:buNone/>
              <a:defRPr/>
            </a:lvl1pPr>
            <a:lvl2pPr marL="914400" lvl="1" indent="-355600" algn="l">
              <a:lnSpc>
                <a:spcPct val="100000"/>
              </a:lnSpc>
              <a:spcBef>
                <a:spcPts val="500"/>
              </a:spcBef>
              <a:spcAft>
                <a:spcPts val="0"/>
              </a:spcAft>
              <a:buSzPts val="2000"/>
              <a:buChar char="•"/>
              <a:defRPr/>
            </a:lvl2pPr>
            <a:lvl3pPr marL="1371600" lvl="2" indent="-330200" algn="l">
              <a:lnSpc>
                <a:spcPct val="100000"/>
              </a:lnSpc>
              <a:spcBef>
                <a:spcPts val="500"/>
              </a:spcBef>
              <a:spcAft>
                <a:spcPts val="0"/>
              </a:spcAft>
              <a:buSzPts val="1600"/>
              <a:buChar char="–"/>
              <a:defRPr/>
            </a:lvl3pPr>
            <a:lvl4pPr marL="1828800" lvl="3" indent="-342900" algn="l">
              <a:lnSpc>
                <a:spcPct val="100000"/>
              </a:lnSpc>
              <a:spcBef>
                <a:spcPts val="500"/>
              </a:spcBef>
              <a:spcAft>
                <a:spcPts val="0"/>
              </a:spcAft>
              <a:buClr>
                <a:srgbClr val="AAAAAA"/>
              </a:buClr>
              <a:buSzPts val="1800"/>
              <a:buChar char="•"/>
              <a:defRPr/>
            </a:lvl4pPr>
            <a:lvl5pPr marL="2286000" lvl="4" indent="-342900" algn="l">
              <a:lnSpc>
                <a:spcPct val="100000"/>
              </a:lnSpc>
              <a:spcBef>
                <a:spcPts val="500"/>
              </a:spcBef>
              <a:spcAft>
                <a:spcPts val="0"/>
              </a:spcAft>
              <a:buClr>
                <a:srgbClr val="AAAAAA"/>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1" name="Google Shape;111;p24"/>
          <p:cNvSpPr>
            <a:spLocks noGrp="1"/>
          </p:cNvSpPr>
          <p:nvPr>
            <p:ph type="pic" idx="3"/>
          </p:nvPr>
        </p:nvSpPr>
        <p:spPr>
          <a:xfrm>
            <a:off x="571500" y="996585"/>
            <a:ext cx="4838700" cy="4864830"/>
          </a:xfrm>
          <a:prstGeom prst="rect">
            <a:avLst/>
          </a:prstGeom>
          <a:solidFill>
            <a:schemeClr val="lt1"/>
          </a:solidFill>
          <a:ln>
            <a:noFill/>
          </a:ln>
        </p:spPr>
      </p:sp>
      <p:cxnSp>
        <p:nvCxnSpPr>
          <p:cNvPr id="112" name="Google Shape;112;p24"/>
          <p:cNvCxnSpPr/>
          <p:nvPr/>
        </p:nvCxnSpPr>
        <p:spPr>
          <a:xfrm>
            <a:off x="6096000" y="1030014"/>
            <a:ext cx="0" cy="4750676"/>
          </a:xfrm>
          <a:prstGeom prst="straightConnector1">
            <a:avLst/>
          </a:prstGeom>
          <a:noFill/>
          <a:ln w="9525" cap="flat" cmpd="sng">
            <a:solidFill>
              <a:srgbClr val="D50032"/>
            </a:solidFill>
            <a:prstDash val="solid"/>
            <a:miter lim="800000"/>
            <a:headEnd type="none" w="sm" len="sm"/>
            <a:tailEnd type="none" w="sm" len="sm"/>
          </a:ln>
        </p:spPr>
      </p:cxnSp>
      <p:sp>
        <p:nvSpPr>
          <p:cNvPr id="113" name="Google Shape;113;p24"/>
          <p:cNvSpPr txBox="1">
            <a:spLocks noGrp="1"/>
          </p:cNvSpPr>
          <p:nvPr>
            <p:ph type="ftr" idx="11"/>
          </p:nvPr>
        </p:nvSpPr>
        <p:spPr>
          <a:xfrm>
            <a:off x="571499" y="6419410"/>
            <a:ext cx="41148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Tree>
    <p:extLst>
      <p:ext uri="{BB962C8B-B14F-4D97-AF65-F5344CB8AC3E}">
        <p14:creationId xmlns:p14="http://schemas.microsoft.com/office/powerpoint/2010/main" val="188420646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Content 4">
  <p:cSld name="Content 4">
    <p:spTree>
      <p:nvGrpSpPr>
        <p:cNvPr id="1" name="Shape 114"/>
        <p:cNvGrpSpPr/>
        <p:nvPr/>
      </p:nvGrpSpPr>
      <p:grpSpPr>
        <a:xfrm>
          <a:off x="0" y="0"/>
          <a:ext cx="0" cy="0"/>
          <a:chOff x="0" y="0"/>
          <a:chExt cx="0" cy="0"/>
        </a:xfrm>
      </p:grpSpPr>
      <p:pic>
        <p:nvPicPr>
          <p:cNvPr id="115" name="Google Shape;115;p25"/>
          <p:cNvPicPr preferRelativeResize="0"/>
          <p:nvPr/>
        </p:nvPicPr>
        <p:blipFill rotWithShape="1">
          <a:blip r:embed="rId2">
            <a:alphaModFix/>
          </a:blip>
          <a:srcRect t="-2" r="80192" b="1"/>
          <a:stretch/>
        </p:blipFill>
        <p:spPr>
          <a:xfrm>
            <a:off x="0" y="1"/>
            <a:ext cx="2414954" cy="6857999"/>
          </a:xfrm>
          <a:prstGeom prst="rect">
            <a:avLst/>
          </a:prstGeom>
          <a:noFill/>
          <a:ln>
            <a:noFill/>
          </a:ln>
        </p:spPr>
      </p:pic>
      <p:sp>
        <p:nvSpPr>
          <p:cNvPr id="116" name="Google Shape;116;p25"/>
          <p:cNvSpPr/>
          <p:nvPr/>
        </p:nvSpPr>
        <p:spPr>
          <a:xfrm>
            <a:off x="196645" y="6439768"/>
            <a:ext cx="304800" cy="307777"/>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a:ea typeface="Arial"/>
              <a:cs typeface="Arial"/>
              <a:sym typeface="Arial"/>
            </a:endParaRPr>
          </a:p>
        </p:txBody>
      </p:sp>
      <p:sp>
        <p:nvSpPr>
          <p:cNvPr id="117" name="Google Shape;117;p25"/>
          <p:cNvSpPr txBox="1"/>
          <p:nvPr/>
        </p:nvSpPr>
        <p:spPr>
          <a:xfrm>
            <a:off x="157317" y="6409911"/>
            <a:ext cx="601579"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US" sz="1400" b="1" i="0" u="none" strike="noStrike" cap="none">
                <a:solidFill>
                  <a:schemeClr val="accent2"/>
                </a:solidFill>
                <a:latin typeface="Arial"/>
                <a:ea typeface="Arial"/>
                <a:cs typeface="Arial"/>
                <a:sym typeface="Arial"/>
              </a:rPr>
              <a:t>‹#›</a:t>
            </a:fld>
            <a:endParaRPr sz="1400" b="1" i="0" u="none" strike="noStrike" cap="none" dirty="0">
              <a:solidFill>
                <a:schemeClr val="accent2"/>
              </a:solidFill>
              <a:latin typeface="Arial"/>
              <a:ea typeface="Arial"/>
              <a:cs typeface="Arial"/>
              <a:sym typeface="Arial"/>
            </a:endParaRPr>
          </a:p>
        </p:txBody>
      </p:sp>
      <p:sp>
        <p:nvSpPr>
          <p:cNvPr id="118" name="Google Shape;118;p25"/>
          <p:cNvSpPr txBox="1">
            <a:spLocks noGrp="1"/>
          </p:cNvSpPr>
          <p:nvPr>
            <p:ph type="body" idx="1"/>
          </p:nvPr>
        </p:nvSpPr>
        <p:spPr>
          <a:xfrm>
            <a:off x="5637229" y="1439648"/>
            <a:ext cx="5948313" cy="1228725"/>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1000"/>
              </a:spcBef>
              <a:spcAft>
                <a:spcPts val="0"/>
              </a:spcAft>
              <a:buClr>
                <a:srgbClr val="001E62"/>
              </a:buClr>
              <a:buSzPts val="3600"/>
              <a:buFont typeface="Arial"/>
              <a:buNone/>
              <a:defRPr sz="3600" b="1">
                <a:solidFill>
                  <a:srgbClr val="001E62"/>
                </a:solidFill>
              </a:defRPr>
            </a:lvl1pPr>
            <a:lvl2pPr marL="914400" lvl="1" indent="-342900" algn="l">
              <a:lnSpc>
                <a:spcPct val="100000"/>
              </a:lnSpc>
              <a:spcBef>
                <a:spcPts val="500"/>
              </a:spcBef>
              <a:spcAft>
                <a:spcPts val="0"/>
              </a:spcAft>
              <a:buSzPts val="1800"/>
              <a:buChar char="•"/>
              <a:defRPr/>
            </a:lvl2pPr>
            <a:lvl3pPr marL="1371600" lvl="2" indent="-342900" algn="l">
              <a:lnSpc>
                <a:spcPct val="100000"/>
              </a:lnSpc>
              <a:spcBef>
                <a:spcPts val="500"/>
              </a:spcBef>
              <a:spcAft>
                <a:spcPts val="0"/>
              </a:spcAft>
              <a:buSzPts val="1800"/>
              <a:buChar char="–"/>
              <a:defRPr/>
            </a:lvl3pPr>
            <a:lvl4pPr marL="1828800" lvl="3" indent="-342900" algn="l">
              <a:lnSpc>
                <a:spcPct val="90000"/>
              </a:lnSpc>
              <a:spcBef>
                <a:spcPts val="500"/>
              </a:spcBef>
              <a:spcAft>
                <a:spcPts val="0"/>
              </a:spcAft>
              <a:buClr>
                <a:srgbClr val="AAAAAA"/>
              </a:buClr>
              <a:buSzPts val="1800"/>
              <a:buChar char="•"/>
              <a:defRPr/>
            </a:lvl4pPr>
            <a:lvl5pPr marL="2286000" lvl="4" indent="-342900" algn="l">
              <a:lnSpc>
                <a:spcPct val="90000"/>
              </a:lnSpc>
              <a:spcBef>
                <a:spcPts val="500"/>
              </a:spcBef>
              <a:spcAft>
                <a:spcPts val="0"/>
              </a:spcAft>
              <a:buClr>
                <a:srgbClr val="AAAAAA"/>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9" name="Google Shape;119;p25"/>
          <p:cNvSpPr txBox="1">
            <a:spLocks noGrp="1"/>
          </p:cNvSpPr>
          <p:nvPr>
            <p:ph type="body" idx="2"/>
          </p:nvPr>
        </p:nvSpPr>
        <p:spPr>
          <a:xfrm>
            <a:off x="5637230" y="2759720"/>
            <a:ext cx="5948312" cy="316974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1000"/>
              </a:spcBef>
              <a:spcAft>
                <a:spcPts val="0"/>
              </a:spcAft>
              <a:buClr>
                <a:schemeClr val="dk1"/>
              </a:buClr>
              <a:buSzPts val="2000"/>
              <a:buFont typeface="Arial"/>
              <a:buNone/>
              <a:defRPr/>
            </a:lvl1pPr>
            <a:lvl2pPr marL="914400" lvl="1" indent="-355600" algn="l">
              <a:lnSpc>
                <a:spcPct val="100000"/>
              </a:lnSpc>
              <a:spcBef>
                <a:spcPts val="500"/>
              </a:spcBef>
              <a:spcAft>
                <a:spcPts val="0"/>
              </a:spcAft>
              <a:buSzPts val="2000"/>
              <a:buChar char="•"/>
              <a:defRPr/>
            </a:lvl2pPr>
            <a:lvl3pPr marL="1371600" lvl="2" indent="-330200" algn="l">
              <a:lnSpc>
                <a:spcPct val="100000"/>
              </a:lnSpc>
              <a:spcBef>
                <a:spcPts val="500"/>
              </a:spcBef>
              <a:spcAft>
                <a:spcPts val="0"/>
              </a:spcAft>
              <a:buSzPts val="1600"/>
              <a:buChar char="–"/>
              <a:defRPr/>
            </a:lvl3pPr>
            <a:lvl4pPr marL="1828800" lvl="3" indent="-342900" algn="l">
              <a:lnSpc>
                <a:spcPct val="100000"/>
              </a:lnSpc>
              <a:spcBef>
                <a:spcPts val="500"/>
              </a:spcBef>
              <a:spcAft>
                <a:spcPts val="0"/>
              </a:spcAft>
              <a:buClr>
                <a:schemeClr val="dk1"/>
              </a:buClr>
              <a:buSzPts val="1800"/>
              <a:buChar char="•"/>
              <a:defRPr>
                <a:solidFill>
                  <a:schemeClr val="dk1"/>
                </a:solidFill>
              </a:defRPr>
            </a:lvl4pPr>
            <a:lvl5pPr marL="2286000" lvl="4" indent="-342900" algn="l">
              <a:lnSpc>
                <a:spcPct val="100000"/>
              </a:lnSpc>
              <a:spcBef>
                <a:spcPts val="500"/>
              </a:spcBef>
              <a:spcAft>
                <a:spcPts val="0"/>
              </a:spcAft>
              <a:buClr>
                <a:schemeClr val="dk1"/>
              </a:buClr>
              <a:buSzPts val="1800"/>
              <a:buChar char="•"/>
              <a:defRPr>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0" name="Google Shape;120;p25"/>
          <p:cNvSpPr>
            <a:spLocks noGrp="1"/>
          </p:cNvSpPr>
          <p:nvPr>
            <p:ph type="pic" idx="3"/>
          </p:nvPr>
        </p:nvSpPr>
        <p:spPr>
          <a:xfrm>
            <a:off x="839435" y="1439648"/>
            <a:ext cx="3859565" cy="3970552"/>
          </a:xfrm>
          <a:prstGeom prst="rect">
            <a:avLst/>
          </a:prstGeom>
          <a:solidFill>
            <a:schemeClr val="lt1"/>
          </a:solidFill>
          <a:ln>
            <a:noFill/>
          </a:ln>
        </p:spPr>
      </p:sp>
      <p:sp>
        <p:nvSpPr>
          <p:cNvPr id="121" name="Google Shape;121;p25"/>
          <p:cNvSpPr txBox="1">
            <a:spLocks noGrp="1"/>
          </p:cNvSpPr>
          <p:nvPr>
            <p:ph type="ftr" idx="11"/>
          </p:nvPr>
        </p:nvSpPr>
        <p:spPr>
          <a:xfrm>
            <a:off x="5637229" y="6419410"/>
            <a:ext cx="41148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Tree>
    <p:extLst>
      <p:ext uri="{BB962C8B-B14F-4D97-AF65-F5344CB8AC3E}">
        <p14:creationId xmlns:p14="http://schemas.microsoft.com/office/powerpoint/2010/main" val="259203933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Content 6">
  <p:cSld name="Content 6">
    <p:spTree>
      <p:nvGrpSpPr>
        <p:cNvPr id="1" name="Shape 122"/>
        <p:cNvGrpSpPr/>
        <p:nvPr/>
      </p:nvGrpSpPr>
      <p:grpSpPr>
        <a:xfrm>
          <a:off x="0" y="0"/>
          <a:ext cx="0" cy="0"/>
          <a:chOff x="0" y="0"/>
          <a:chExt cx="0" cy="0"/>
        </a:xfrm>
      </p:grpSpPr>
      <p:pic>
        <p:nvPicPr>
          <p:cNvPr id="123" name="Google Shape;123;p26"/>
          <p:cNvPicPr preferRelativeResize="0"/>
          <p:nvPr/>
        </p:nvPicPr>
        <p:blipFill rotWithShape="1">
          <a:blip r:embed="rId2">
            <a:alphaModFix/>
          </a:blip>
          <a:srcRect l="14776" t="88158" r="80191"/>
          <a:stretch/>
        </p:blipFill>
        <p:spPr>
          <a:xfrm rot="5400000">
            <a:off x="11507447" y="2192742"/>
            <a:ext cx="613620" cy="812045"/>
          </a:xfrm>
          <a:prstGeom prst="rect">
            <a:avLst/>
          </a:prstGeom>
          <a:noFill/>
          <a:ln>
            <a:noFill/>
          </a:ln>
        </p:spPr>
      </p:pic>
      <p:pic>
        <p:nvPicPr>
          <p:cNvPr id="124" name="Google Shape;124;p26"/>
          <p:cNvPicPr preferRelativeResize="0"/>
          <p:nvPr/>
        </p:nvPicPr>
        <p:blipFill rotWithShape="1">
          <a:blip r:embed="rId2">
            <a:alphaModFix/>
          </a:blip>
          <a:srcRect l="14776" t="88158" r="80191"/>
          <a:stretch/>
        </p:blipFill>
        <p:spPr>
          <a:xfrm rot="5400000">
            <a:off x="117451" y="2192743"/>
            <a:ext cx="613620" cy="812045"/>
          </a:xfrm>
          <a:prstGeom prst="rect">
            <a:avLst/>
          </a:prstGeom>
          <a:noFill/>
          <a:ln>
            <a:noFill/>
          </a:ln>
        </p:spPr>
      </p:pic>
      <p:sp>
        <p:nvSpPr>
          <p:cNvPr id="125" name="Google Shape;125;p26"/>
          <p:cNvSpPr txBox="1">
            <a:spLocks noGrp="1"/>
          </p:cNvSpPr>
          <p:nvPr>
            <p:ph type="title"/>
          </p:nvPr>
        </p:nvSpPr>
        <p:spPr>
          <a:xfrm>
            <a:off x="588579" y="430105"/>
            <a:ext cx="11035861" cy="766989"/>
          </a:xfrm>
          <a:prstGeom prst="rect">
            <a:avLst/>
          </a:prstGeom>
          <a:noFill/>
          <a:ln>
            <a:noFill/>
          </a:ln>
        </p:spPr>
        <p:txBody>
          <a:bodyPr spcFirstLastPara="1" wrap="square" lIns="0" tIns="0" rIns="0" bIns="0" anchor="t" anchorCtr="0">
            <a:normAutofit/>
          </a:bodyPr>
          <a:lstStyle>
            <a:lvl1pPr lvl="0" algn="ctr">
              <a:lnSpc>
                <a:spcPct val="90000"/>
              </a:lnSpc>
              <a:spcBef>
                <a:spcPts val="0"/>
              </a:spcBef>
              <a:spcAft>
                <a:spcPts val="0"/>
              </a:spcAft>
              <a:buClr>
                <a:srgbClr val="001E62"/>
              </a:buClr>
              <a:buSzPts val="3600"/>
              <a:buFont typeface="Arial"/>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6" name="Google Shape;126;p26"/>
          <p:cNvSpPr txBox="1">
            <a:spLocks noGrp="1"/>
          </p:cNvSpPr>
          <p:nvPr>
            <p:ph type="body" idx="1"/>
          </p:nvPr>
        </p:nvSpPr>
        <p:spPr>
          <a:xfrm>
            <a:off x="4770106" y="4108974"/>
            <a:ext cx="2608263" cy="438150"/>
          </a:xfrm>
          <a:prstGeom prst="rect">
            <a:avLst/>
          </a:prstGeom>
          <a:noFill/>
          <a:ln>
            <a:noFill/>
          </a:ln>
        </p:spPr>
        <p:txBody>
          <a:bodyPr spcFirstLastPara="1" wrap="square" lIns="0" tIns="0" rIns="0" bIns="0" anchor="t" anchorCtr="0">
            <a:normAutofit/>
          </a:bodyPr>
          <a:lstStyle>
            <a:lvl1pPr marL="457200" marR="0" lvl="0" indent="-228600" algn="ctr">
              <a:lnSpc>
                <a:spcPct val="90000"/>
              </a:lnSpc>
              <a:spcBef>
                <a:spcPts val="1000"/>
              </a:spcBef>
              <a:spcAft>
                <a:spcPts val="0"/>
              </a:spcAft>
              <a:buClr>
                <a:schemeClr val="accent2"/>
              </a:buClr>
              <a:buSzPts val="1800"/>
              <a:buFont typeface="Arial"/>
              <a:buNone/>
              <a:defRPr sz="1800" b="1" i="0">
                <a:solidFill>
                  <a:schemeClr val="accent2"/>
                </a:solidFill>
              </a:defRPr>
            </a:lvl1pPr>
            <a:lvl2pPr marL="914400" lvl="1" indent="-342900" algn="l">
              <a:lnSpc>
                <a:spcPct val="100000"/>
              </a:lnSpc>
              <a:spcBef>
                <a:spcPts val="500"/>
              </a:spcBef>
              <a:spcAft>
                <a:spcPts val="0"/>
              </a:spcAft>
              <a:buSzPts val="1800"/>
              <a:buChar char="•"/>
              <a:defRPr/>
            </a:lvl2pPr>
            <a:lvl3pPr marL="1371600" lvl="2" indent="-342900" algn="l">
              <a:lnSpc>
                <a:spcPct val="100000"/>
              </a:lnSpc>
              <a:spcBef>
                <a:spcPts val="500"/>
              </a:spcBef>
              <a:spcAft>
                <a:spcPts val="0"/>
              </a:spcAft>
              <a:buSzPts val="1800"/>
              <a:buChar char="–"/>
              <a:defRPr/>
            </a:lvl3pPr>
            <a:lvl4pPr marL="1828800" lvl="3" indent="-342900" algn="l">
              <a:lnSpc>
                <a:spcPct val="90000"/>
              </a:lnSpc>
              <a:spcBef>
                <a:spcPts val="500"/>
              </a:spcBef>
              <a:spcAft>
                <a:spcPts val="0"/>
              </a:spcAft>
              <a:buClr>
                <a:srgbClr val="AAAAAA"/>
              </a:buClr>
              <a:buSzPts val="1800"/>
              <a:buChar char="•"/>
              <a:defRPr/>
            </a:lvl4pPr>
            <a:lvl5pPr marL="2286000" lvl="4" indent="-342900" algn="l">
              <a:lnSpc>
                <a:spcPct val="90000"/>
              </a:lnSpc>
              <a:spcBef>
                <a:spcPts val="500"/>
              </a:spcBef>
              <a:spcAft>
                <a:spcPts val="0"/>
              </a:spcAft>
              <a:buClr>
                <a:srgbClr val="AAAAAA"/>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7" name="Google Shape;127;p26"/>
          <p:cNvSpPr txBox="1">
            <a:spLocks noGrp="1"/>
          </p:cNvSpPr>
          <p:nvPr>
            <p:ph type="body" idx="2"/>
          </p:nvPr>
        </p:nvSpPr>
        <p:spPr>
          <a:xfrm>
            <a:off x="1121932" y="4108974"/>
            <a:ext cx="2608263" cy="438150"/>
          </a:xfrm>
          <a:prstGeom prst="rect">
            <a:avLst/>
          </a:prstGeom>
          <a:noFill/>
          <a:ln>
            <a:noFill/>
          </a:ln>
        </p:spPr>
        <p:txBody>
          <a:bodyPr spcFirstLastPara="1" wrap="square" lIns="0" tIns="0" rIns="0" bIns="0" anchor="t" anchorCtr="0">
            <a:normAutofit/>
          </a:bodyPr>
          <a:lstStyle>
            <a:lvl1pPr marL="457200" marR="0" lvl="0" indent="-228600" algn="ctr">
              <a:lnSpc>
                <a:spcPct val="90000"/>
              </a:lnSpc>
              <a:spcBef>
                <a:spcPts val="1000"/>
              </a:spcBef>
              <a:spcAft>
                <a:spcPts val="0"/>
              </a:spcAft>
              <a:buClr>
                <a:schemeClr val="accent2"/>
              </a:buClr>
              <a:buSzPts val="1800"/>
              <a:buFont typeface="Arial"/>
              <a:buNone/>
              <a:defRPr sz="1800" b="1" i="0">
                <a:solidFill>
                  <a:schemeClr val="accent2"/>
                </a:solidFill>
                <a:latin typeface="Arial"/>
                <a:ea typeface="Arial"/>
                <a:cs typeface="Arial"/>
                <a:sym typeface="Arial"/>
              </a:defRPr>
            </a:lvl1pPr>
            <a:lvl2pPr marL="914400" lvl="1" indent="-342900" algn="l">
              <a:lnSpc>
                <a:spcPct val="100000"/>
              </a:lnSpc>
              <a:spcBef>
                <a:spcPts val="500"/>
              </a:spcBef>
              <a:spcAft>
                <a:spcPts val="0"/>
              </a:spcAft>
              <a:buSzPts val="1800"/>
              <a:buChar char="•"/>
              <a:defRPr/>
            </a:lvl2pPr>
            <a:lvl3pPr marL="1371600" lvl="2" indent="-342900" algn="l">
              <a:lnSpc>
                <a:spcPct val="100000"/>
              </a:lnSpc>
              <a:spcBef>
                <a:spcPts val="500"/>
              </a:spcBef>
              <a:spcAft>
                <a:spcPts val="0"/>
              </a:spcAft>
              <a:buSzPts val="1800"/>
              <a:buChar char="–"/>
              <a:defRPr/>
            </a:lvl3pPr>
            <a:lvl4pPr marL="1828800" lvl="3" indent="-342900" algn="l">
              <a:lnSpc>
                <a:spcPct val="90000"/>
              </a:lnSpc>
              <a:spcBef>
                <a:spcPts val="500"/>
              </a:spcBef>
              <a:spcAft>
                <a:spcPts val="0"/>
              </a:spcAft>
              <a:buClr>
                <a:srgbClr val="AAAAAA"/>
              </a:buClr>
              <a:buSzPts val="1800"/>
              <a:buChar char="•"/>
              <a:defRPr/>
            </a:lvl4pPr>
            <a:lvl5pPr marL="2286000" lvl="4" indent="-342900" algn="l">
              <a:lnSpc>
                <a:spcPct val="90000"/>
              </a:lnSpc>
              <a:spcBef>
                <a:spcPts val="500"/>
              </a:spcBef>
              <a:spcAft>
                <a:spcPts val="0"/>
              </a:spcAft>
              <a:buClr>
                <a:srgbClr val="AAAAAA"/>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8" name="Google Shape;128;p26"/>
          <p:cNvSpPr txBox="1">
            <a:spLocks noGrp="1"/>
          </p:cNvSpPr>
          <p:nvPr>
            <p:ph type="body" idx="3"/>
          </p:nvPr>
        </p:nvSpPr>
        <p:spPr>
          <a:xfrm>
            <a:off x="8455986" y="4108974"/>
            <a:ext cx="2608263" cy="438150"/>
          </a:xfrm>
          <a:prstGeom prst="rect">
            <a:avLst/>
          </a:prstGeom>
          <a:noFill/>
          <a:ln>
            <a:noFill/>
          </a:ln>
        </p:spPr>
        <p:txBody>
          <a:bodyPr spcFirstLastPara="1" wrap="square" lIns="0" tIns="0" rIns="0" bIns="0" anchor="t" anchorCtr="0">
            <a:normAutofit/>
          </a:bodyPr>
          <a:lstStyle>
            <a:lvl1pPr marL="457200" marR="0" lvl="0" indent="-228600" algn="ctr">
              <a:lnSpc>
                <a:spcPct val="90000"/>
              </a:lnSpc>
              <a:spcBef>
                <a:spcPts val="1000"/>
              </a:spcBef>
              <a:spcAft>
                <a:spcPts val="0"/>
              </a:spcAft>
              <a:buClr>
                <a:schemeClr val="accent2"/>
              </a:buClr>
              <a:buSzPts val="1800"/>
              <a:buFont typeface="Arial"/>
              <a:buNone/>
              <a:defRPr sz="1800" b="1" i="0">
                <a:solidFill>
                  <a:schemeClr val="accent2"/>
                </a:solidFill>
              </a:defRPr>
            </a:lvl1pPr>
            <a:lvl2pPr marL="914400" lvl="1" indent="-342900" algn="l">
              <a:lnSpc>
                <a:spcPct val="100000"/>
              </a:lnSpc>
              <a:spcBef>
                <a:spcPts val="500"/>
              </a:spcBef>
              <a:spcAft>
                <a:spcPts val="0"/>
              </a:spcAft>
              <a:buSzPts val="1800"/>
              <a:buChar char="•"/>
              <a:defRPr/>
            </a:lvl2pPr>
            <a:lvl3pPr marL="1371600" lvl="2" indent="-342900" algn="l">
              <a:lnSpc>
                <a:spcPct val="100000"/>
              </a:lnSpc>
              <a:spcBef>
                <a:spcPts val="500"/>
              </a:spcBef>
              <a:spcAft>
                <a:spcPts val="0"/>
              </a:spcAft>
              <a:buSzPts val="1800"/>
              <a:buChar char="–"/>
              <a:defRPr/>
            </a:lvl3pPr>
            <a:lvl4pPr marL="1828800" lvl="3" indent="-342900" algn="l">
              <a:lnSpc>
                <a:spcPct val="90000"/>
              </a:lnSpc>
              <a:spcBef>
                <a:spcPts val="500"/>
              </a:spcBef>
              <a:spcAft>
                <a:spcPts val="0"/>
              </a:spcAft>
              <a:buClr>
                <a:srgbClr val="AAAAAA"/>
              </a:buClr>
              <a:buSzPts val="1800"/>
              <a:buChar char="•"/>
              <a:defRPr/>
            </a:lvl4pPr>
            <a:lvl5pPr marL="2286000" lvl="4" indent="-342900" algn="l">
              <a:lnSpc>
                <a:spcPct val="90000"/>
              </a:lnSpc>
              <a:spcBef>
                <a:spcPts val="500"/>
              </a:spcBef>
              <a:spcAft>
                <a:spcPts val="0"/>
              </a:spcAft>
              <a:buClr>
                <a:srgbClr val="AAAAAA"/>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9" name="Google Shape;129;p26"/>
          <p:cNvSpPr>
            <a:spLocks noGrp="1"/>
          </p:cNvSpPr>
          <p:nvPr>
            <p:ph type="pic" idx="4"/>
          </p:nvPr>
        </p:nvSpPr>
        <p:spPr>
          <a:xfrm>
            <a:off x="1094112" y="1294401"/>
            <a:ext cx="2629795" cy="2608727"/>
          </a:xfrm>
          <a:prstGeom prst="rect">
            <a:avLst/>
          </a:prstGeom>
          <a:solidFill>
            <a:schemeClr val="lt1"/>
          </a:solidFill>
          <a:ln>
            <a:noFill/>
          </a:ln>
        </p:spPr>
      </p:sp>
      <p:sp>
        <p:nvSpPr>
          <p:cNvPr id="130" name="Google Shape;130;p26"/>
          <p:cNvSpPr>
            <a:spLocks noGrp="1"/>
          </p:cNvSpPr>
          <p:nvPr>
            <p:ph type="pic" idx="5"/>
          </p:nvPr>
        </p:nvSpPr>
        <p:spPr>
          <a:xfrm>
            <a:off x="8468093" y="1294401"/>
            <a:ext cx="2629795" cy="2608727"/>
          </a:xfrm>
          <a:prstGeom prst="rect">
            <a:avLst/>
          </a:prstGeom>
          <a:solidFill>
            <a:schemeClr val="lt1"/>
          </a:solidFill>
          <a:ln>
            <a:noFill/>
          </a:ln>
        </p:spPr>
      </p:sp>
      <p:sp>
        <p:nvSpPr>
          <p:cNvPr id="131" name="Google Shape;131;p26"/>
          <p:cNvSpPr>
            <a:spLocks noGrp="1"/>
          </p:cNvSpPr>
          <p:nvPr>
            <p:ph type="pic" idx="6"/>
          </p:nvPr>
        </p:nvSpPr>
        <p:spPr>
          <a:xfrm>
            <a:off x="4760678" y="1294401"/>
            <a:ext cx="2629795" cy="2608727"/>
          </a:xfrm>
          <a:prstGeom prst="rect">
            <a:avLst/>
          </a:prstGeom>
          <a:solidFill>
            <a:schemeClr val="lt1"/>
          </a:solidFill>
          <a:ln>
            <a:noFill/>
          </a:ln>
        </p:spPr>
      </p:sp>
      <p:pic>
        <p:nvPicPr>
          <p:cNvPr id="132" name="Google Shape;132;p26"/>
          <p:cNvPicPr preferRelativeResize="0"/>
          <p:nvPr/>
        </p:nvPicPr>
        <p:blipFill rotWithShape="1">
          <a:blip r:embed="rId2">
            <a:alphaModFix/>
          </a:blip>
          <a:srcRect l="14776" t="88158" r="80191"/>
          <a:stretch/>
        </p:blipFill>
        <p:spPr>
          <a:xfrm rot="5400000">
            <a:off x="11507447" y="2192742"/>
            <a:ext cx="613620" cy="812045"/>
          </a:xfrm>
          <a:prstGeom prst="rect">
            <a:avLst/>
          </a:prstGeom>
          <a:noFill/>
          <a:ln>
            <a:noFill/>
          </a:ln>
        </p:spPr>
      </p:pic>
      <p:pic>
        <p:nvPicPr>
          <p:cNvPr id="133" name="Google Shape;133;p26"/>
          <p:cNvPicPr preferRelativeResize="0"/>
          <p:nvPr/>
        </p:nvPicPr>
        <p:blipFill rotWithShape="1">
          <a:blip r:embed="rId2">
            <a:alphaModFix/>
          </a:blip>
          <a:srcRect l="14776" t="88158" r="80191"/>
          <a:stretch/>
        </p:blipFill>
        <p:spPr>
          <a:xfrm rot="5400000">
            <a:off x="117451" y="2192743"/>
            <a:ext cx="613620" cy="812045"/>
          </a:xfrm>
          <a:prstGeom prst="rect">
            <a:avLst/>
          </a:prstGeom>
          <a:noFill/>
          <a:ln>
            <a:noFill/>
          </a:ln>
        </p:spPr>
      </p:pic>
      <p:sp>
        <p:nvSpPr>
          <p:cNvPr id="134" name="Google Shape;134;p26"/>
          <p:cNvSpPr txBox="1">
            <a:spLocks noGrp="1"/>
          </p:cNvSpPr>
          <p:nvPr>
            <p:ph type="body" idx="7"/>
          </p:nvPr>
        </p:nvSpPr>
        <p:spPr>
          <a:xfrm>
            <a:off x="1115644" y="4752970"/>
            <a:ext cx="2626658" cy="1714500"/>
          </a:xfrm>
          <a:prstGeom prst="rect">
            <a:avLst/>
          </a:prstGeom>
          <a:noFill/>
          <a:ln>
            <a:noFill/>
          </a:ln>
        </p:spPr>
        <p:txBody>
          <a:bodyPr spcFirstLastPara="1" wrap="square" lIns="0" tIns="0" rIns="0" bIns="0" anchor="t" anchorCtr="0">
            <a:normAutofit/>
          </a:bodyPr>
          <a:lstStyle>
            <a:lvl1pPr marL="457200" lvl="0" indent="-228600" algn="ctr">
              <a:lnSpc>
                <a:spcPct val="100000"/>
              </a:lnSpc>
              <a:spcBef>
                <a:spcPts val="1000"/>
              </a:spcBef>
              <a:spcAft>
                <a:spcPts val="0"/>
              </a:spcAft>
              <a:buClr>
                <a:schemeClr val="dk1"/>
              </a:buClr>
              <a:buSzPts val="1600"/>
              <a:buFont typeface="Arial"/>
              <a:buNone/>
              <a:defRPr sz="1600" b="0" i="0">
                <a:latin typeface="Arial"/>
                <a:ea typeface="Arial"/>
                <a:cs typeface="Arial"/>
                <a:sym typeface="Arial"/>
              </a:defRPr>
            </a:lvl1pPr>
            <a:lvl2pPr marL="914400" lvl="1" indent="-355600" algn="l">
              <a:lnSpc>
                <a:spcPct val="100000"/>
              </a:lnSpc>
              <a:spcBef>
                <a:spcPts val="500"/>
              </a:spcBef>
              <a:spcAft>
                <a:spcPts val="0"/>
              </a:spcAft>
              <a:buClr>
                <a:srgbClr val="001E62"/>
              </a:buClr>
              <a:buSzPts val="2000"/>
              <a:buChar char="•"/>
              <a:defRPr/>
            </a:lvl2pPr>
            <a:lvl3pPr marL="1371600" lvl="2" indent="-330200" algn="l">
              <a:lnSpc>
                <a:spcPct val="100000"/>
              </a:lnSpc>
              <a:spcBef>
                <a:spcPts val="500"/>
              </a:spcBef>
              <a:spcAft>
                <a:spcPts val="0"/>
              </a:spcAft>
              <a:buClr>
                <a:srgbClr val="001E62"/>
              </a:buClr>
              <a:buSzPts val="1600"/>
              <a:buChar char="–"/>
              <a:defRPr/>
            </a:lvl3pPr>
            <a:lvl4pPr marL="1828800" lvl="3" indent="-304800" algn="l">
              <a:lnSpc>
                <a:spcPct val="100000"/>
              </a:lnSpc>
              <a:spcBef>
                <a:spcPts val="500"/>
              </a:spcBef>
              <a:spcAft>
                <a:spcPts val="0"/>
              </a:spcAft>
              <a:buClr>
                <a:srgbClr val="001E62"/>
              </a:buClr>
              <a:buSzPts val="1200"/>
              <a:buChar char="•"/>
              <a:defRPr sz="1200">
                <a:solidFill>
                  <a:schemeClr val="dk1"/>
                </a:solidFill>
              </a:defRPr>
            </a:lvl4pPr>
            <a:lvl5pPr marL="2286000" lvl="4" indent="-304800" algn="l">
              <a:lnSpc>
                <a:spcPct val="100000"/>
              </a:lnSpc>
              <a:spcBef>
                <a:spcPts val="500"/>
              </a:spcBef>
              <a:spcAft>
                <a:spcPts val="0"/>
              </a:spcAft>
              <a:buClr>
                <a:srgbClr val="001E62"/>
              </a:buClr>
              <a:buSzPts val="1200"/>
              <a:buChar char="•"/>
              <a:defRPr sz="1200">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5" name="Google Shape;135;p26"/>
          <p:cNvSpPr txBox="1">
            <a:spLocks noGrp="1"/>
          </p:cNvSpPr>
          <p:nvPr>
            <p:ph type="body" idx="8"/>
          </p:nvPr>
        </p:nvSpPr>
        <p:spPr>
          <a:xfrm>
            <a:off x="4760544" y="4752970"/>
            <a:ext cx="2626658" cy="1714500"/>
          </a:xfrm>
          <a:prstGeom prst="rect">
            <a:avLst/>
          </a:prstGeom>
          <a:noFill/>
          <a:ln>
            <a:noFill/>
          </a:ln>
        </p:spPr>
        <p:txBody>
          <a:bodyPr spcFirstLastPara="1" wrap="square" lIns="0" tIns="0" rIns="0" bIns="0" anchor="t" anchorCtr="0">
            <a:normAutofit/>
          </a:bodyPr>
          <a:lstStyle>
            <a:lvl1pPr marL="457200" lvl="0" indent="-228600" algn="ctr">
              <a:lnSpc>
                <a:spcPct val="100000"/>
              </a:lnSpc>
              <a:spcBef>
                <a:spcPts val="1000"/>
              </a:spcBef>
              <a:spcAft>
                <a:spcPts val="0"/>
              </a:spcAft>
              <a:buClr>
                <a:schemeClr val="dk1"/>
              </a:buClr>
              <a:buSzPts val="1600"/>
              <a:buFont typeface="Arial"/>
              <a:buNone/>
              <a:defRPr sz="1600" b="0" i="0">
                <a:latin typeface="Arial"/>
                <a:ea typeface="Arial"/>
                <a:cs typeface="Arial"/>
                <a:sym typeface="Arial"/>
              </a:defRPr>
            </a:lvl1pPr>
            <a:lvl2pPr marL="914400" lvl="1" indent="-355600" algn="l">
              <a:lnSpc>
                <a:spcPct val="100000"/>
              </a:lnSpc>
              <a:spcBef>
                <a:spcPts val="500"/>
              </a:spcBef>
              <a:spcAft>
                <a:spcPts val="0"/>
              </a:spcAft>
              <a:buClr>
                <a:srgbClr val="001E62"/>
              </a:buClr>
              <a:buSzPts val="2000"/>
              <a:buChar char="•"/>
              <a:defRPr/>
            </a:lvl2pPr>
            <a:lvl3pPr marL="1371600" lvl="2" indent="-330200" algn="l">
              <a:lnSpc>
                <a:spcPct val="100000"/>
              </a:lnSpc>
              <a:spcBef>
                <a:spcPts val="500"/>
              </a:spcBef>
              <a:spcAft>
                <a:spcPts val="0"/>
              </a:spcAft>
              <a:buClr>
                <a:srgbClr val="001E62"/>
              </a:buClr>
              <a:buSzPts val="1600"/>
              <a:buChar char="–"/>
              <a:defRPr/>
            </a:lvl3pPr>
            <a:lvl4pPr marL="1828800" lvl="3" indent="-304800" algn="l">
              <a:lnSpc>
                <a:spcPct val="100000"/>
              </a:lnSpc>
              <a:spcBef>
                <a:spcPts val="500"/>
              </a:spcBef>
              <a:spcAft>
                <a:spcPts val="0"/>
              </a:spcAft>
              <a:buClr>
                <a:srgbClr val="001E62"/>
              </a:buClr>
              <a:buSzPts val="1200"/>
              <a:buChar char="•"/>
              <a:defRPr sz="1200">
                <a:solidFill>
                  <a:schemeClr val="dk1"/>
                </a:solidFill>
              </a:defRPr>
            </a:lvl4pPr>
            <a:lvl5pPr marL="2286000" lvl="4" indent="-304800" algn="l">
              <a:lnSpc>
                <a:spcPct val="100000"/>
              </a:lnSpc>
              <a:spcBef>
                <a:spcPts val="500"/>
              </a:spcBef>
              <a:spcAft>
                <a:spcPts val="0"/>
              </a:spcAft>
              <a:buClr>
                <a:srgbClr val="001E62"/>
              </a:buClr>
              <a:buSzPts val="1200"/>
              <a:buChar char="•"/>
              <a:defRPr sz="1200">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6" name="Google Shape;136;p26"/>
          <p:cNvSpPr txBox="1">
            <a:spLocks noGrp="1"/>
          </p:cNvSpPr>
          <p:nvPr>
            <p:ph type="body" idx="9"/>
          </p:nvPr>
        </p:nvSpPr>
        <p:spPr>
          <a:xfrm>
            <a:off x="8456244" y="4752970"/>
            <a:ext cx="2626658" cy="1714500"/>
          </a:xfrm>
          <a:prstGeom prst="rect">
            <a:avLst/>
          </a:prstGeom>
          <a:noFill/>
          <a:ln>
            <a:noFill/>
          </a:ln>
        </p:spPr>
        <p:txBody>
          <a:bodyPr spcFirstLastPara="1" wrap="square" lIns="0" tIns="0" rIns="0" bIns="0" anchor="t" anchorCtr="0">
            <a:normAutofit/>
          </a:bodyPr>
          <a:lstStyle>
            <a:lvl1pPr marL="457200" lvl="0" indent="-228600" algn="ctr">
              <a:lnSpc>
                <a:spcPct val="100000"/>
              </a:lnSpc>
              <a:spcBef>
                <a:spcPts val="1000"/>
              </a:spcBef>
              <a:spcAft>
                <a:spcPts val="0"/>
              </a:spcAft>
              <a:buClr>
                <a:schemeClr val="dk1"/>
              </a:buClr>
              <a:buSzPts val="1600"/>
              <a:buFont typeface="Arial"/>
              <a:buNone/>
              <a:defRPr sz="1600" b="0" i="0">
                <a:latin typeface="Arial"/>
                <a:ea typeface="Arial"/>
                <a:cs typeface="Arial"/>
                <a:sym typeface="Arial"/>
              </a:defRPr>
            </a:lvl1pPr>
            <a:lvl2pPr marL="914400" lvl="1" indent="-355600" algn="l">
              <a:lnSpc>
                <a:spcPct val="100000"/>
              </a:lnSpc>
              <a:spcBef>
                <a:spcPts val="500"/>
              </a:spcBef>
              <a:spcAft>
                <a:spcPts val="0"/>
              </a:spcAft>
              <a:buClr>
                <a:srgbClr val="001E62"/>
              </a:buClr>
              <a:buSzPts val="2000"/>
              <a:buChar char="•"/>
              <a:defRPr/>
            </a:lvl2pPr>
            <a:lvl3pPr marL="1371600" lvl="2" indent="-330200" algn="l">
              <a:lnSpc>
                <a:spcPct val="100000"/>
              </a:lnSpc>
              <a:spcBef>
                <a:spcPts val="500"/>
              </a:spcBef>
              <a:spcAft>
                <a:spcPts val="0"/>
              </a:spcAft>
              <a:buClr>
                <a:srgbClr val="001E62"/>
              </a:buClr>
              <a:buSzPts val="1600"/>
              <a:buChar char="–"/>
              <a:defRPr/>
            </a:lvl3pPr>
            <a:lvl4pPr marL="1828800" lvl="3" indent="-304800" algn="l">
              <a:lnSpc>
                <a:spcPct val="100000"/>
              </a:lnSpc>
              <a:spcBef>
                <a:spcPts val="500"/>
              </a:spcBef>
              <a:spcAft>
                <a:spcPts val="0"/>
              </a:spcAft>
              <a:buClr>
                <a:srgbClr val="001E62"/>
              </a:buClr>
              <a:buSzPts val="1200"/>
              <a:buChar char="•"/>
              <a:defRPr sz="1200">
                <a:solidFill>
                  <a:schemeClr val="dk1"/>
                </a:solidFill>
              </a:defRPr>
            </a:lvl4pPr>
            <a:lvl5pPr marL="2286000" lvl="4" indent="-304800" algn="l">
              <a:lnSpc>
                <a:spcPct val="100000"/>
              </a:lnSpc>
              <a:spcBef>
                <a:spcPts val="500"/>
              </a:spcBef>
              <a:spcAft>
                <a:spcPts val="0"/>
              </a:spcAft>
              <a:buClr>
                <a:srgbClr val="001E62"/>
              </a:buClr>
              <a:buSzPts val="1200"/>
              <a:buChar char="•"/>
              <a:defRPr sz="1200">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7" name="Google Shape;137;p26"/>
          <p:cNvSpPr txBox="1">
            <a:spLocks noGrp="1"/>
          </p:cNvSpPr>
          <p:nvPr>
            <p:ph type="ftr" idx="11"/>
          </p:nvPr>
        </p:nvSpPr>
        <p:spPr>
          <a:xfrm>
            <a:off x="571499" y="6419410"/>
            <a:ext cx="41148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Tree>
    <p:extLst>
      <p:ext uri="{BB962C8B-B14F-4D97-AF65-F5344CB8AC3E}">
        <p14:creationId xmlns:p14="http://schemas.microsoft.com/office/powerpoint/2010/main" val="131499898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Content 8">
  <p:cSld name="Content 8">
    <p:spTree>
      <p:nvGrpSpPr>
        <p:cNvPr id="1" name="Shape 138"/>
        <p:cNvGrpSpPr/>
        <p:nvPr/>
      </p:nvGrpSpPr>
      <p:grpSpPr>
        <a:xfrm>
          <a:off x="0" y="0"/>
          <a:ext cx="0" cy="0"/>
          <a:chOff x="0" y="0"/>
          <a:chExt cx="0" cy="0"/>
        </a:xfrm>
      </p:grpSpPr>
      <p:sp>
        <p:nvSpPr>
          <p:cNvPr id="139" name="Google Shape;139;p27"/>
          <p:cNvSpPr>
            <a:spLocks noGrp="1"/>
          </p:cNvSpPr>
          <p:nvPr>
            <p:ph type="pic" idx="2"/>
          </p:nvPr>
        </p:nvSpPr>
        <p:spPr>
          <a:xfrm>
            <a:off x="7727950" y="427475"/>
            <a:ext cx="3892550" cy="2566047"/>
          </a:xfrm>
          <a:prstGeom prst="rect">
            <a:avLst/>
          </a:prstGeom>
          <a:solidFill>
            <a:schemeClr val="lt1"/>
          </a:solidFill>
          <a:ln>
            <a:noFill/>
          </a:ln>
        </p:spPr>
      </p:sp>
      <p:sp>
        <p:nvSpPr>
          <p:cNvPr id="140" name="Google Shape;140;p27"/>
          <p:cNvSpPr>
            <a:spLocks noGrp="1"/>
          </p:cNvSpPr>
          <p:nvPr>
            <p:ph type="pic" idx="3"/>
          </p:nvPr>
        </p:nvSpPr>
        <p:spPr>
          <a:xfrm>
            <a:off x="7727950" y="3293224"/>
            <a:ext cx="3892550" cy="2566047"/>
          </a:xfrm>
          <a:prstGeom prst="rect">
            <a:avLst/>
          </a:prstGeom>
          <a:solidFill>
            <a:schemeClr val="lt1"/>
          </a:solidFill>
          <a:ln>
            <a:noFill/>
          </a:ln>
        </p:spPr>
      </p:sp>
      <p:sp>
        <p:nvSpPr>
          <p:cNvPr id="141" name="Google Shape;141;p27"/>
          <p:cNvSpPr txBox="1">
            <a:spLocks noGrp="1"/>
          </p:cNvSpPr>
          <p:nvPr>
            <p:ph type="title"/>
          </p:nvPr>
        </p:nvSpPr>
        <p:spPr>
          <a:xfrm>
            <a:off x="571499" y="427475"/>
            <a:ext cx="6642100" cy="811005"/>
          </a:xfrm>
          <a:prstGeom prst="rect">
            <a:avLst/>
          </a:prstGeom>
          <a:noFill/>
          <a:ln>
            <a:noFill/>
          </a:ln>
        </p:spPr>
        <p:txBody>
          <a:bodyPr spcFirstLastPara="1" wrap="square" lIns="0" tIns="0" rIns="0" bIns="0" anchor="t" anchorCtr="0">
            <a:normAutofit/>
          </a:bodyPr>
          <a:lstStyle>
            <a:lvl1pPr lvl="0" algn="l">
              <a:lnSpc>
                <a:spcPct val="90000"/>
              </a:lnSpc>
              <a:spcBef>
                <a:spcPts val="0"/>
              </a:spcBef>
              <a:spcAft>
                <a:spcPts val="0"/>
              </a:spcAft>
              <a:buClr>
                <a:srgbClr val="001E62"/>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2" name="Google Shape;142;p27"/>
          <p:cNvSpPr txBox="1">
            <a:spLocks noGrp="1"/>
          </p:cNvSpPr>
          <p:nvPr>
            <p:ph type="body" idx="1"/>
          </p:nvPr>
        </p:nvSpPr>
        <p:spPr>
          <a:xfrm>
            <a:off x="571500" y="1437126"/>
            <a:ext cx="6642100" cy="4490708"/>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1000"/>
              </a:spcBef>
              <a:spcAft>
                <a:spcPts val="0"/>
              </a:spcAft>
              <a:buClr>
                <a:schemeClr val="dk1"/>
              </a:buClr>
              <a:buSzPts val="1800"/>
              <a:buNone/>
              <a:defRPr/>
            </a:lvl1pPr>
            <a:lvl2pPr marL="914400" lvl="1" indent="-342900" algn="l">
              <a:lnSpc>
                <a:spcPct val="100000"/>
              </a:lnSpc>
              <a:spcBef>
                <a:spcPts val="500"/>
              </a:spcBef>
              <a:spcAft>
                <a:spcPts val="0"/>
              </a:spcAft>
              <a:buSzPts val="1800"/>
              <a:buChar char="•"/>
              <a:defRPr/>
            </a:lvl2pPr>
            <a:lvl3pPr marL="1371600" lvl="2" indent="-342900" algn="l">
              <a:lnSpc>
                <a:spcPct val="100000"/>
              </a:lnSpc>
              <a:spcBef>
                <a:spcPts val="500"/>
              </a:spcBef>
              <a:spcAft>
                <a:spcPts val="0"/>
              </a:spcAft>
              <a:buSzPts val="1800"/>
              <a:buChar char="–"/>
              <a:defRPr/>
            </a:lvl3pPr>
            <a:lvl4pPr marL="1828800" lvl="3" indent="-342900" algn="l">
              <a:lnSpc>
                <a:spcPct val="90000"/>
              </a:lnSpc>
              <a:spcBef>
                <a:spcPts val="500"/>
              </a:spcBef>
              <a:spcAft>
                <a:spcPts val="0"/>
              </a:spcAft>
              <a:buClr>
                <a:srgbClr val="AAAAAA"/>
              </a:buClr>
              <a:buSzPts val="1800"/>
              <a:buChar char="•"/>
              <a:defRPr/>
            </a:lvl4pPr>
            <a:lvl5pPr marL="2286000" lvl="4" indent="-342900" algn="l">
              <a:lnSpc>
                <a:spcPct val="90000"/>
              </a:lnSpc>
              <a:spcBef>
                <a:spcPts val="500"/>
              </a:spcBef>
              <a:spcAft>
                <a:spcPts val="0"/>
              </a:spcAft>
              <a:buClr>
                <a:srgbClr val="AAAAAA"/>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3" name="Google Shape;143;p27"/>
          <p:cNvSpPr txBox="1">
            <a:spLocks noGrp="1"/>
          </p:cNvSpPr>
          <p:nvPr>
            <p:ph type="ftr" idx="11"/>
          </p:nvPr>
        </p:nvSpPr>
        <p:spPr>
          <a:xfrm>
            <a:off x="571499" y="6419410"/>
            <a:ext cx="41148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Tree>
    <p:extLst>
      <p:ext uri="{BB962C8B-B14F-4D97-AF65-F5344CB8AC3E}">
        <p14:creationId xmlns:p14="http://schemas.microsoft.com/office/powerpoint/2010/main" val="12657588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2536C-B9B6-6DC8-2C5B-B7CF9DB8D05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F271F3A-51FD-F40F-0205-2CB7612D167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621793A-52C8-D095-3283-2BD2243DD5E6}"/>
              </a:ext>
            </a:extLst>
          </p:cNvPr>
          <p:cNvSpPr>
            <a:spLocks noGrp="1"/>
          </p:cNvSpPr>
          <p:nvPr>
            <p:ph type="dt" sz="half" idx="10"/>
          </p:nvPr>
        </p:nvSpPr>
        <p:spPr/>
        <p:txBody>
          <a:bodyPr/>
          <a:lstStyle/>
          <a:p>
            <a:fld id="{624A86C9-9D3D-4E91-A865-6AF45BC27A7B}" type="datetimeFigureOut">
              <a:rPr lang="en-US" smtClean="0"/>
              <a:t>3/4/2024</a:t>
            </a:fld>
            <a:endParaRPr lang="en-US" dirty="0"/>
          </a:p>
        </p:txBody>
      </p:sp>
      <p:sp>
        <p:nvSpPr>
          <p:cNvPr id="5" name="Footer Placeholder 4">
            <a:extLst>
              <a:ext uri="{FF2B5EF4-FFF2-40B4-BE49-F238E27FC236}">
                <a16:creationId xmlns:a16="http://schemas.microsoft.com/office/drawing/2014/main" id="{E602DFCC-6D63-8ABB-916C-8A5769FECB3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B26EE6C-5E9E-2AEE-0228-C0A89AD73F04}"/>
              </a:ext>
            </a:extLst>
          </p:cNvPr>
          <p:cNvSpPr>
            <a:spLocks noGrp="1"/>
          </p:cNvSpPr>
          <p:nvPr>
            <p:ph type="sldNum" sz="quarter" idx="12"/>
          </p:nvPr>
        </p:nvSpPr>
        <p:spPr/>
        <p:txBody>
          <a:bodyPr/>
          <a:lstStyle/>
          <a:p>
            <a:fld id="{402D0DCC-0C40-49A4-B05D-C4527340F5F9}" type="slidenum">
              <a:rPr lang="en-US" smtClean="0"/>
              <a:t>‹#›</a:t>
            </a:fld>
            <a:endParaRPr lang="en-US" dirty="0"/>
          </a:p>
        </p:txBody>
      </p:sp>
    </p:spTree>
    <p:extLst>
      <p:ext uri="{BB962C8B-B14F-4D97-AF65-F5344CB8AC3E}">
        <p14:creationId xmlns:p14="http://schemas.microsoft.com/office/powerpoint/2010/main" val="423415288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Content 9">
  <p:cSld name="Content 9">
    <p:spTree>
      <p:nvGrpSpPr>
        <p:cNvPr id="1" name="Shape 144"/>
        <p:cNvGrpSpPr/>
        <p:nvPr/>
      </p:nvGrpSpPr>
      <p:grpSpPr>
        <a:xfrm>
          <a:off x="0" y="0"/>
          <a:ext cx="0" cy="0"/>
          <a:chOff x="0" y="0"/>
          <a:chExt cx="0" cy="0"/>
        </a:xfrm>
      </p:grpSpPr>
      <p:sp>
        <p:nvSpPr>
          <p:cNvPr id="145" name="Google Shape;145;p28"/>
          <p:cNvSpPr>
            <a:spLocks noGrp="1"/>
          </p:cNvSpPr>
          <p:nvPr>
            <p:ph type="pic" idx="2"/>
          </p:nvPr>
        </p:nvSpPr>
        <p:spPr>
          <a:xfrm>
            <a:off x="571500" y="1196599"/>
            <a:ext cx="11049000" cy="3157474"/>
          </a:xfrm>
          <a:prstGeom prst="rect">
            <a:avLst/>
          </a:prstGeom>
          <a:solidFill>
            <a:schemeClr val="lt1"/>
          </a:solidFill>
          <a:ln>
            <a:noFill/>
          </a:ln>
        </p:spPr>
      </p:sp>
      <p:sp>
        <p:nvSpPr>
          <p:cNvPr id="146" name="Google Shape;146;p28"/>
          <p:cNvSpPr txBox="1">
            <a:spLocks noGrp="1"/>
          </p:cNvSpPr>
          <p:nvPr>
            <p:ph type="title"/>
          </p:nvPr>
        </p:nvSpPr>
        <p:spPr>
          <a:xfrm>
            <a:off x="571500" y="429610"/>
            <a:ext cx="5980129" cy="766989"/>
          </a:xfrm>
          <a:prstGeom prst="rect">
            <a:avLst/>
          </a:prstGeom>
          <a:noFill/>
          <a:ln>
            <a:noFill/>
          </a:ln>
        </p:spPr>
        <p:txBody>
          <a:bodyPr spcFirstLastPara="1" wrap="square" lIns="0" tIns="0" rIns="0" bIns="0" anchor="t" anchorCtr="0">
            <a:normAutofit/>
          </a:bodyPr>
          <a:lstStyle>
            <a:lvl1pPr lvl="0" algn="l">
              <a:lnSpc>
                <a:spcPct val="90000"/>
              </a:lnSpc>
              <a:spcBef>
                <a:spcPts val="0"/>
              </a:spcBef>
              <a:spcAft>
                <a:spcPts val="0"/>
              </a:spcAft>
              <a:buClr>
                <a:srgbClr val="001E62"/>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7" name="Google Shape;147;p28"/>
          <p:cNvSpPr txBox="1">
            <a:spLocks noGrp="1"/>
          </p:cNvSpPr>
          <p:nvPr>
            <p:ph type="body" idx="1"/>
          </p:nvPr>
        </p:nvSpPr>
        <p:spPr>
          <a:xfrm>
            <a:off x="571500" y="4654550"/>
            <a:ext cx="6196944" cy="160655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1000"/>
              </a:spcBef>
              <a:spcAft>
                <a:spcPts val="0"/>
              </a:spcAft>
              <a:buClr>
                <a:schemeClr val="dk1"/>
              </a:buClr>
              <a:buSzPts val="2000"/>
              <a:buFont typeface="Arial"/>
              <a:buNone/>
              <a:defRPr b="0" i="0">
                <a:latin typeface="Arial"/>
                <a:ea typeface="Arial"/>
                <a:cs typeface="Arial"/>
                <a:sym typeface="Arial"/>
              </a:defRPr>
            </a:lvl1pPr>
            <a:lvl2pPr marL="914400" lvl="1" indent="-355600" algn="l">
              <a:lnSpc>
                <a:spcPct val="100000"/>
              </a:lnSpc>
              <a:spcBef>
                <a:spcPts val="500"/>
              </a:spcBef>
              <a:spcAft>
                <a:spcPts val="0"/>
              </a:spcAft>
              <a:buClr>
                <a:srgbClr val="001E62"/>
              </a:buClr>
              <a:buSzPts val="2000"/>
              <a:buChar char="•"/>
              <a:defRPr/>
            </a:lvl2pPr>
            <a:lvl3pPr marL="1371600" lvl="2" indent="-330200" algn="l">
              <a:lnSpc>
                <a:spcPct val="100000"/>
              </a:lnSpc>
              <a:spcBef>
                <a:spcPts val="500"/>
              </a:spcBef>
              <a:spcAft>
                <a:spcPts val="0"/>
              </a:spcAft>
              <a:buClr>
                <a:srgbClr val="001E62"/>
              </a:buClr>
              <a:buSzPts val="1600"/>
              <a:buChar char="–"/>
              <a:defRPr/>
            </a:lvl3pPr>
            <a:lvl4pPr marL="1828800" lvl="3" indent="-304800" algn="l">
              <a:lnSpc>
                <a:spcPct val="100000"/>
              </a:lnSpc>
              <a:spcBef>
                <a:spcPts val="500"/>
              </a:spcBef>
              <a:spcAft>
                <a:spcPts val="0"/>
              </a:spcAft>
              <a:buClr>
                <a:srgbClr val="001E62"/>
              </a:buClr>
              <a:buSzPts val="1200"/>
              <a:buChar char="•"/>
              <a:defRPr sz="1200">
                <a:solidFill>
                  <a:schemeClr val="dk1"/>
                </a:solidFill>
              </a:defRPr>
            </a:lvl4pPr>
            <a:lvl5pPr marL="2286000" lvl="4" indent="-304800" algn="l">
              <a:lnSpc>
                <a:spcPct val="100000"/>
              </a:lnSpc>
              <a:spcBef>
                <a:spcPts val="500"/>
              </a:spcBef>
              <a:spcAft>
                <a:spcPts val="0"/>
              </a:spcAft>
              <a:buClr>
                <a:srgbClr val="001E62"/>
              </a:buClr>
              <a:buSzPts val="1200"/>
              <a:buChar char="•"/>
              <a:defRPr sz="1200">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8" name="Google Shape;148;p28"/>
          <p:cNvSpPr txBox="1">
            <a:spLocks noGrp="1"/>
          </p:cNvSpPr>
          <p:nvPr>
            <p:ph type="ftr" idx="11"/>
          </p:nvPr>
        </p:nvSpPr>
        <p:spPr>
          <a:xfrm>
            <a:off x="571499" y="6419410"/>
            <a:ext cx="41148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Tree>
    <p:extLst>
      <p:ext uri="{BB962C8B-B14F-4D97-AF65-F5344CB8AC3E}">
        <p14:creationId xmlns:p14="http://schemas.microsoft.com/office/powerpoint/2010/main" val="236339176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Divider 1">
  <p:cSld name="Divider 1">
    <p:spTree>
      <p:nvGrpSpPr>
        <p:cNvPr id="1" name="Shape 149"/>
        <p:cNvGrpSpPr/>
        <p:nvPr/>
      </p:nvGrpSpPr>
      <p:grpSpPr>
        <a:xfrm>
          <a:off x="0" y="0"/>
          <a:ext cx="0" cy="0"/>
          <a:chOff x="0" y="0"/>
          <a:chExt cx="0" cy="0"/>
        </a:xfrm>
      </p:grpSpPr>
      <p:pic>
        <p:nvPicPr>
          <p:cNvPr id="150" name="Google Shape;150;p29"/>
          <p:cNvPicPr preferRelativeResize="0"/>
          <p:nvPr/>
        </p:nvPicPr>
        <p:blipFill rotWithShape="1">
          <a:blip r:embed="rId2">
            <a:alphaModFix/>
          </a:blip>
          <a:srcRect t="61110" b="7037"/>
          <a:stretch/>
        </p:blipFill>
        <p:spPr>
          <a:xfrm>
            <a:off x="0" y="2331188"/>
            <a:ext cx="12192000" cy="2184400"/>
          </a:xfrm>
          <a:prstGeom prst="rect">
            <a:avLst/>
          </a:prstGeom>
          <a:noFill/>
          <a:ln>
            <a:noFill/>
          </a:ln>
        </p:spPr>
      </p:pic>
      <p:sp>
        <p:nvSpPr>
          <p:cNvPr id="151" name="Google Shape;151;p29"/>
          <p:cNvSpPr/>
          <p:nvPr/>
        </p:nvSpPr>
        <p:spPr>
          <a:xfrm>
            <a:off x="-1" y="2340565"/>
            <a:ext cx="12192000" cy="2184400"/>
          </a:xfrm>
          <a:prstGeom prst="rect">
            <a:avLst/>
          </a:prstGeom>
          <a:solidFill>
            <a:srgbClr val="001E62">
              <a:alpha val="68627"/>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a:ea typeface="Arial"/>
              <a:cs typeface="Arial"/>
              <a:sym typeface="Arial"/>
            </a:endParaRPr>
          </a:p>
        </p:txBody>
      </p:sp>
      <p:sp>
        <p:nvSpPr>
          <p:cNvPr id="152" name="Google Shape;152;p29"/>
          <p:cNvSpPr txBox="1">
            <a:spLocks noGrp="1"/>
          </p:cNvSpPr>
          <p:nvPr>
            <p:ph type="title"/>
          </p:nvPr>
        </p:nvSpPr>
        <p:spPr>
          <a:xfrm>
            <a:off x="578068" y="3156054"/>
            <a:ext cx="11035861" cy="766989"/>
          </a:xfrm>
          <a:prstGeom prst="rect">
            <a:avLst/>
          </a:prstGeom>
          <a:noFill/>
          <a:ln>
            <a:noFill/>
          </a:ln>
        </p:spPr>
        <p:txBody>
          <a:bodyPr spcFirstLastPara="1" wrap="square" lIns="0" tIns="0" rIns="0" bIns="0" anchor="ctr" anchorCtr="0">
            <a:normAutofit/>
          </a:bodyPr>
          <a:lstStyle>
            <a:lvl1pPr lvl="0" algn="ctr">
              <a:lnSpc>
                <a:spcPct val="90000"/>
              </a:lnSpc>
              <a:spcBef>
                <a:spcPts val="0"/>
              </a:spcBef>
              <a:spcAft>
                <a:spcPts val="0"/>
              </a:spcAft>
              <a:buClr>
                <a:schemeClr val="lt1"/>
              </a:buClr>
              <a:buSzPts val="3600"/>
              <a:buFont typeface="Arial"/>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3" name="Google Shape;153;p29"/>
          <p:cNvSpPr txBox="1">
            <a:spLocks noGrp="1"/>
          </p:cNvSpPr>
          <p:nvPr>
            <p:ph type="ftr" idx="11"/>
          </p:nvPr>
        </p:nvSpPr>
        <p:spPr>
          <a:xfrm>
            <a:off x="571499" y="6419410"/>
            <a:ext cx="41148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Tree>
    <p:extLst>
      <p:ext uri="{BB962C8B-B14F-4D97-AF65-F5344CB8AC3E}">
        <p14:creationId xmlns:p14="http://schemas.microsoft.com/office/powerpoint/2010/main" val="309298222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matchingName="Divider 2">
  <p:cSld name="Divider 2">
    <p:spTree>
      <p:nvGrpSpPr>
        <p:cNvPr id="1" name="Shape 154"/>
        <p:cNvGrpSpPr/>
        <p:nvPr/>
      </p:nvGrpSpPr>
      <p:grpSpPr>
        <a:xfrm>
          <a:off x="0" y="0"/>
          <a:ext cx="0" cy="0"/>
          <a:chOff x="0" y="0"/>
          <a:chExt cx="0" cy="0"/>
        </a:xfrm>
      </p:grpSpPr>
      <p:pic>
        <p:nvPicPr>
          <p:cNvPr id="155" name="Google Shape;155;p30"/>
          <p:cNvPicPr preferRelativeResize="0"/>
          <p:nvPr/>
        </p:nvPicPr>
        <p:blipFill rotWithShape="1">
          <a:blip r:embed="rId2">
            <a:alphaModFix/>
          </a:blip>
          <a:srcRect l="1" t="85786" r="3" b="1247"/>
          <a:stretch/>
        </p:blipFill>
        <p:spPr>
          <a:xfrm>
            <a:off x="0" y="6007100"/>
            <a:ext cx="12192000" cy="889000"/>
          </a:xfrm>
          <a:prstGeom prst="rect">
            <a:avLst/>
          </a:prstGeom>
          <a:noFill/>
          <a:ln>
            <a:noFill/>
          </a:ln>
        </p:spPr>
      </p:pic>
      <p:sp>
        <p:nvSpPr>
          <p:cNvPr id="156" name="Google Shape;156;p30"/>
          <p:cNvSpPr/>
          <p:nvPr/>
        </p:nvSpPr>
        <p:spPr>
          <a:xfrm>
            <a:off x="196645" y="6409044"/>
            <a:ext cx="304800" cy="307777"/>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a:ea typeface="Arial"/>
              <a:cs typeface="Arial"/>
              <a:sym typeface="Arial"/>
            </a:endParaRPr>
          </a:p>
        </p:txBody>
      </p:sp>
      <p:sp>
        <p:nvSpPr>
          <p:cNvPr id="157" name="Google Shape;157;p30"/>
          <p:cNvSpPr txBox="1">
            <a:spLocks noGrp="1"/>
          </p:cNvSpPr>
          <p:nvPr>
            <p:ph type="title"/>
          </p:nvPr>
        </p:nvSpPr>
        <p:spPr>
          <a:xfrm>
            <a:off x="578069" y="2793176"/>
            <a:ext cx="11035861" cy="766989"/>
          </a:xfrm>
          <a:prstGeom prst="rect">
            <a:avLst/>
          </a:prstGeom>
          <a:noFill/>
          <a:ln>
            <a:noFill/>
          </a:ln>
        </p:spPr>
        <p:txBody>
          <a:bodyPr spcFirstLastPara="1" wrap="square" lIns="0" tIns="0" rIns="0" bIns="0" anchor="ctr" anchorCtr="0">
            <a:normAutofit/>
          </a:bodyPr>
          <a:lstStyle>
            <a:lvl1pPr lvl="0" algn="ctr">
              <a:lnSpc>
                <a:spcPct val="90000"/>
              </a:lnSpc>
              <a:spcBef>
                <a:spcPts val="0"/>
              </a:spcBef>
              <a:spcAft>
                <a:spcPts val="0"/>
              </a:spcAft>
              <a:buClr>
                <a:schemeClr val="accent2"/>
              </a:buClr>
              <a:buSzPts val="3600"/>
              <a:buFont typeface="Arial"/>
              <a:buNone/>
              <a:defRPr>
                <a:solidFill>
                  <a:schemeClr val="accent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8" name="Google Shape;158;p30"/>
          <p:cNvSpPr txBox="1"/>
          <p:nvPr/>
        </p:nvSpPr>
        <p:spPr>
          <a:xfrm>
            <a:off x="157317" y="6369355"/>
            <a:ext cx="601579"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US" sz="1400" b="1" i="0" u="none" strike="noStrike" cap="none">
                <a:solidFill>
                  <a:schemeClr val="accent2"/>
                </a:solidFill>
                <a:latin typeface="Arial"/>
                <a:ea typeface="Arial"/>
                <a:cs typeface="Arial"/>
                <a:sym typeface="Arial"/>
              </a:rPr>
              <a:t>‹#›</a:t>
            </a:fld>
            <a:endParaRPr sz="1400" b="1" i="0" u="none" strike="noStrike" cap="none" dirty="0">
              <a:solidFill>
                <a:schemeClr val="accent2"/>
              </a:solidFill>
              <a:latin typeface="Arial"/>
              <a:ea typeface="Arial"/>
              <a:cs typeface="Arial"/>
              <a:sym typeface="Arial"/>
            </a:endParaRPr>
          </a:p>
        </p:txBody>
      </p:sp>
    </p:spTree>
    <p:extLst>
      <p:ext uri="{BB962C8B-B14F-4D97-AF65-F5344CB8AC3E}">
        <p14:creationId xmlns:p14="http://schemas.microsoft.com/office/powerpoint/2010/main" val="358043577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matchingName="End Slide">
  <p:cSld name="End Slide">
    <p:bg>
      <p:bgPr>
        <a:solidFill>
          <a:schemeClr val="accent1"/>
        </a:solidFill>
        <a:effectLst/>
      </p:bgPr>
    </p:bg>
    <p:spTree>
      <p:nvGrpSpPr>
        <p:cNvPr id="1" name="Shape 159"/>
        <p:cNvGrpSpPr/>
        <p:nvPr/>
      </p:nvGrpSpPr>
      <p:grpSpPr>
        <a:xfrm>
          <a:off x="0" y="0"/>
          <a:ext cx="0" cy="0"/>
          <a:chOff x="0" y="0"/>
          <a:chExt cx="0" cy="0"/>
        </a:xfrm>
      </p:grpSpPr>
      <p:pic>
        <p:nvPicPr>
          <p:cNvPr id="160" name="Google Shape;160;p31"/>
          <p:cNvPicPr preferRelativeResize="0"/>
          <p:nvPr/>
        </p:nvPicPr>
        <p:blipFill rotWithShape="1">
          <a:blip r:embed="rId2">
            <a:alphaModFix/>
          </a:blip>
          <a:srcRect/>
          <a:stretch/>
        </p:blipFill>
        <p:spPr>
          <a:xfrm>
            <a:off x="4932751" y="2295148"/>
            <a:ext cx="2326497" cy="2267704"/>
          </a:xfrm>
          <a:prstGeom prst="rect">
            <a:avLst/>
          </a:prstGeom>
          <a:noFill/>
          <a:ln>
            <a:noFill/>
          </a:ln>
        </p:spPr>
      </p:pic>
      <p:pic>
        <p:nvPicPr>
          <p:cNvPr id="161" name="Google Shape;161;p31"/>
          <p:cNvPicPr preferRelativeResize="0"/>
          <p:nvPr/>
        </p:nvPicPr>
        <p:blipFill rotWithShape="1">
          <a:blip r:embed="rId2">
            <a:alphaModFix/>
          </a:blip>
          <a:srcRect/>
          <a:stretch/>
        </p:blipFill>
        <p:spPr>
          <a:xfrm>
            <a:off x="4932751" y="2295148"/>
            <a:ext cx="2326497" cy="2267704"/>
          </a:xfrm>
          <a:prstGeom prst="rect">
            <a:avLst/>
          </a:prstGeom>
          <a:noFill/>
          <a:ln>
            <a:noFill/>
          </a:ln>
        </p:spPr>
      </p:pic>
    </p:spTree>
    <p:extLst>
      <p:ext uri="{BB962C8B-B14F-4D97-AF65-F5344CB8AC3E}">
        <p14:creationId xmlns:p14="http://schemas.microsoft.com/office/powerpoint/2010/main" val="166899481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matchingName="Blank">
  <p:cSld name="Blank">
    <p:spTree>
      <p:nvGrpSpPr>
        <p:cNvPr id="1" name="Shape 162"/>
        <p:cNvGrpSpPr/>
        <p:nvPr/>
      </p:nvGrpSpPr>
      <p:grpSpPr>
        <a:xfrm>
          <a:off x="0" y="0"/>
          <a:ext cx="0" cy="0"/>
          <a:chOff x="0" y="0"/>
          <a:chExt cx="0" cy="0"/>
        </a:xfrm>
      </p:grpSpPr>
    </p:spTree>
    <p:extLst>
      <p:ext uri="{BB962C8B-B14F-4D97-AF65-F5344CB8AC3E}">
        <p14:creationId xmlns:p14="http://schemas.microsoft.com/office/powerpoint/2010/main" val="376805088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lvl1pPr>
          </a:lstStyle>
          <a:p>
            <a:fld id="{1AF6F2DA-B01E-0F4A-9C3D-CC5E8B20FA62}" type="slidenum">
              <a:rPr lang="en-US" smtClean="0"/>
              <a:pPr/>
              <a:t>‹#›</a:t>
            </a:fld>
            <a:endParaRPr lang="en-US" dirty="0"/>
          </a:p>
        </p:txBody>
      </p:sp>
      <p:sp>
        <p:nvSpPr>
          <p:cNvPr id="7" name="Google Shape;122;p18">
            <a:extLst>
              <a:ext uri="{FF2B5EF4-FFF2-40B4-BE49-F238E27FC236}">
                <a16:creationId xmlns:a16="http://schemas.microsoft.com/office/drawing/2014/main" id="{34EEEDD2-A258-2F1F-176D-5B993090DBDF}"/>
              </a:ext>
            </a:extLst>
          </p:cNvPr>
          <p:cNvSpPr/>
          <p:nvPr/>
        </p:nvSpPr>
        <p:spPr>
          <a:xfrm>
            <a:off x="74" y="-1"/>
            <a:ext cx="12191925" cy="644893"/>
          </a:xfrm>
          <a:prstGeom prst="rect">
            <a:avLst/>
          </a:prstGeom>
          <a:solidFill>
            <a:srgbClr val="0C70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42285232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6F76D8-6483-D869-F36B-8CFE0908BEB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FA04AD3-1D24-F354-A3DB-6B9F0399173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0F5CF7B-8C97-567A-F10C-16FD6987B06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EB65E35-5DA7-6BC5-D1CC-D320110E3774}"/>
              </a:ext>
            </a:extLst>
          </p:cNvPr>
          <p:cNvSpPr>
            <a:spLocks noGrp="1"/>
          </p:cNvSpPr>
          <p:nvPr>
            <p:ph type="dt" sz="half" idx="10"/>
          </p:nvPr>
        </p:nvSpPr>
        <p:spPr/>
        <p:txBody>
          <a:bodyPr/>
          <a:lstStyle/>
          <a:p>
            <a:fld id="{624A86C9-9D3D-4E91-A865-6AF45BC27A7B}" type="datetimeFigureOut">
              <a:rPr lang="en-US" smtClean="0"/>
              <a:t>3/4/2024</a:t>
            </a:fld>
            <a:endParaRPr lang="en-US" dirty="0"/>
          </a:p>
        </p:txBody>
      </p:sp>
      <p:sp>
        <p:nvSpPr>
          <p:cNvPr id="6" name="Footer Placeholder 5">
            <a:extLst>
              <a:ext uri="{FF2B5EF4-FFF2-40B4-BE49-F238E27FC236}">
                <a16:creationId xmlns:a16="http://schemas.microsoft.com/office/drawing/2014/main" id="{C8CD8052-039C-6E0C-E0C0-E8594F7ADF1E}"/>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E3892392-EDC5-63A0-4AA1-2CA27024D144}"/>
              </a:ext>
            </a:extLst>
          </p:cNvPr>
          <p:cNvSpPr>
            <a:spLocks noGrp="1"/>
          </p:cNvSpPr>
          <p:nvPr>
            <p:ph type="sldNum" sz="quarter" idx="12"/>
          </p:nvPr>
        </p:nvSpPr>
        <p:spPr/>
        <p:txBody>
          <a:bodyPr/>
          <a:lstStyle/>
          <a:p>
            <a:fld id="{402D0DCC-0C40-49A4-B05D-C4527340F5F9}" type="slidenum">
              <a:rPr lang="en-US" smtClean="0"/>
              <a:t>‹#›</a:t>
            </a:fld>
            <a:endParaRPr lang="en-US" dirty="0"/>
          </a:p>
        </p:txBody>
      </p:sp>
    </p:spTree>
    <p:extLst>
      <p:ext uri="{BB962C8B-B14F-4D97-AF65-F5344CB8AC3E}">
        <p14:creationId xmlns:p14="http://schemas.microsoft.com/office/powerpoint/2010/main" val="33563122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A7B801-0F30-28AA-AF82-EC2CB54CB6C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8A89CD6-1E36-6F41-157C-04DECCE2F67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D7EC60E-A10D-F1BD-500C-0C7D9B8A916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E654D55-A136-C56D-1488-DCA6577E228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31F774D-AC4C-0EF8-3197-D9689D7FF08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C4B25A7-C032-34EC-CCB4-3A50234C1AFA}"/>
              </a:ext>
            </a:extLst>
          </p:cNvPr>
          <p:cNvSpPr>
            <a:spLocks noGrp="1"/>
          </p:cNvSpPr>
          <p:nvPr>
            <p:ph type="dt" sz="half" idx="10"/>
          </p:nvPr>
        </p:nvSpPr>
        <p:spPr/>
        <p:txBody>
          <a:bodyPr/>
          <a:lstStyle/>
          <a:p>
            <a:fld id="{624A86C9-9D3D-4E91-A865-6AF45BC27A7B}" type="datetimeFigureOut">
              <a:rPr lang="en-US" smtClean="0"/>
              <a:t>3/4/2024</a:t>
            </a:fld>
            <a:endParaRPr lang="en-US" dirty="0"/>
          </a:p>
        </p:txBody>
      </p:sp>
      <p:sp>
        <p:nvSpPr>
          <p:cNvPr id="8" name="Footer Placeholder 7">
            <a:extLst>
              <a:ext uri="{FF2B5EF4-FFF2-40B4-BE49-F238E27FC236}">
                <a16:creationId xmlns:a16="http://schemas.microsoft.com/office/drawing/2014/main" id="{94D2ADB0-DD4A-46BC-9462-7EE55711992B}"/>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B3B8DB00-9B81-41E5-4F6D-FFB8FF8FE807}"/>
              </a:ext>
            </a:extLst>
          </p:cNvPr>
          <p:cNvSpPr>
            <a:spLocks noGrp="1"/>
          </p:cNvSpPr>
          <p:nvPr>
            <p:ph type="sldNum" sz="quarter" idx="12"/>
          </p:nvPr>
        </p:nvSpPr>
        <p:spPr/>
        <p:txBody>
          <a:bodyPr/>
          <a:lstStyle/>
          <a:p>
            <a:fld id="{402D0DCC-0C40-49A4-B05D-C4527340F5F9}" type="slidenum">
              <a:rPr lang="en-US" smtClean="0"/>
              <a:t>‹#›</a:t>
            </a:fld>
            <a:endParaRPr lang="en-US" dirty="0"/>
          </a:p>
        </p:txBody>
      </p:sp>
    </p:spTree>
    <p:extLst>
      <p:ext uri="{BB962C8B-B14F-4D97-AF65-F5344CB8AC3E}">
        <p14:creationId xmlns:p14="http://schemas.microsoft.com/office/powerpoint/2010/main" val="25327049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8AD68C-E370-28D6-8288-42830EA5C9E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D2D1BC5-B6F3-B694-CD5E-4755CFEF890A}"/>
              </a:ext>
            </a:extLst>
          </p:cNvPr>
          <p:cNvSpPr>
            <a:spLocks noGrp="1"/>
          </p:cNvSpPr>
          <p:nvPr>
            <p:ph type="dt" sz="half" idx="10"/>
          </p:nvPr>
        </p:nvSpPr>
        <p:spPr/>
        <p:txBody>
          <a:bodyPr/>
          <a:lstStyle/>
          <a:p>
            <a:fld id="{624A86C9-9D3D-4E91-A865-6AF45BC27A7B}" type="datetimeFigureOut">
              <a:rPr lang="en-US" smtClean="0"/>
              <a:t>3/4/2024</a:t>
            </a:fld>
            <a:endParaRPr lang="en-US" dirty="0"/>
          </a:p>
        </p:txBody>
      </p:sp>
      <p:sp>
        <p:nvSpPr>
          <p:cNvPr id="4" name="Footer Placeholder 3">
            <a:extLst>
              <a:ext uri="{FF2B5EF4-FFF2-40B4-BE49-F238E27FC236}">
                <a16:creationId xmlns:a16="http://schemas.microsoft.com/office/drawing/2014/main" id="{3E7C33BD-E114-FB2D-44FE-85B9B044EE5C}"/>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55BD15EA-3972-8326-DC3C-F3A25632255D}"/>
              </a:ext>
            </a:extLst>
          </p:cNvPr>
          <p:cNvSpPr>
            <a:spLocks noGrp="1"/>
          </p:cNvSpPr>
          <p:nvPr>
            <p:ph type="sldNum" sz="quarter" idx="12"/>
          </p:nvPr>
        </p:nvSpPr>
        <p:spPr/>
        <p:txBody>
          <a:bodyPr/>
          <a:lstStyle/>
          <a:p>
            <a:fld id="{402D0DCC-0C40-49A4-B05D-C4527340F5F9}" type="slidenum">
              <a:rPr lang="en-US" smtClean="0"/>
              <a:t>‹#›</a:t>
            </a:fld>
            <a:endParaRPr lang="en-US" dirty="0"/>
          </a:p>
        </p:txBody>
      </p:sp>
    </p:spTree>
    <p:extLst>
      <p:ext uri="{BB962C8B-B14F-4D97-AF65-F5344CB8AC3E}">
        <p14:creationId xmlns:p14="http://schemas.microsoft.com/office/powerpoint/2010/main" val="42759916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33AD574-1E03-4F90-C3BB-8F745D4F89CD}"/>
              </a:ext>
            </a:extLst>
          </p:cNvPr>
          <p:cNvSpPr>
            <a:spLocks noGrp="1"/>
          </p:cNvSpPr>
          <p:nvPr>
            <p:ph type="dt" sz="half" idx="10"/>
          </p:nvPr>
        </p:nvSpPr>
        <p:spPr/>
        <p:txBody>
          <a:bodyPr/>
          <a:lstStyle/>
          <a:p>
            <a:fld id="{624A86C9-9D3D-4E91-A865-6AF45BC27A7B}" type="datetimeFigureOut">
              <a:rPr lang="en-US" smtClean="0"/>
              <a:t>3/4/2024</a:t>
            </a:fld>
            <a:endParaRPr lang="en-US" dirty="0"/>
          </a:p>
        </p:txBody>
      </p:sp>
      <p:sp>
        <p:nvSpPr>
          <p:cNvPr id="3" name="Footer Placeholder 2">
            <a:extLst>
              <a:ext uri="{FF2B5EF4-FFF2-40B4-BE49-F238E27FC236}">
                <a16:creationId xmlns:a16="http://schemas.microsoft.com/office/drawing/2014/main" id="{60742FFF-EC80-E851-D792-55B72E22CB46}"/>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6551F73F-5159-E5B5-DE91-C09CD01EB644}"/>
              </a:ext>
            </a:extLst>
          </p:cNvPr>
          <p:cNvSpPr>
            <a:spLocks noGrp="1"/>
          </p:cNvSpPr>
          <p:nvPr>
            <p:ph type="sldNum" sz="quarter" idx="12"/>
          </p:nvPr>
        </p:nvSpPr>
        <p:spPr/>
        <p:txBody>
          <a:bodyPr/>
          <a:lstStyle/>
          <a:p>
            <a:fld id="{402D0DCC-0C40-49A4-B05D-C4527340F5F9}" type="slidenum">
              <a:rPr lang="en-US" smtClean="0"/>
              <a:t>‹#›</a:t>
            </a:fld>
            <a:endParaRPr lang="en-US" dirty="0"/>
          </a:p>
        </p:txBody>
      </p:sp>
    </p:spTree>
    <p:extLst>
      <p:ext uri="{BB962C8B-B14F-4D97-AF65-F5344CB8AC3E}">
        <p14:creationId xmlns:p14="http://schemas.microsoft.com/office/powerpoint/2010/main" val="35701746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8C0573-2C5C-188C-67CC-2CA15BFF624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2A47036-2213-672F-5A12-870781A8218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0BC5572-E4FE-37CC-74DB-7B68B394D2B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C0836B3-2664-C244-45C9-ABF7CD960791}"/>
              </a:ext>
            </a:extLst>
          </p:cNvPr>
          <p:cNvSpPr>
            <a:spLocks noGrp="1"/>
          </p:cNvSpPr>
          <p:nvPr>
            <p:ph type="dt" sz="half" idx="10"/>
          </p:nvPr>
        </p:nvSpPr>
        <p:spPr/>
        <p:txBody>
          <a:bodyPr/>
          <a:lstStyle/>
          <a:p>
            <a:fld id="{624A86C9-9D3D-4E91-A865-6AF45BC27A7B}" type="datetimeFigureOut">
              <a:rPr lang="en-US" smtClean="0"/>
              <a:t>3/4/2024</a:t>
            </a:fld>
            <a:endParaRPr lang="en-US" dirty="0"/>
          </a:p>
        </p:txBody>
      </p:sp>
      <p:sp>
        <p:nvSpPr>
          <p:cNvPr id="6" name="Footer Placeholder 5">
            <a:extLst>
              <a:ext uri="{FF2B5EF4-FFF2-40B4-BE49-F238E27FC236}">
                <a16:creationId xmlns:a16="http://schemas.microsoft.com/office/drawing/2014/main" id="{F29B5B4C-705E-D0CC-1644-11F9771FC41D}"/>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40E80CC-E165-DEBB-5EAD-5168AEE5E084}"/>
              </a:ext>
            </a:extLst>
          </p:cNvPr>
          <p:cNvSpPr>
            <a:spLocks noGrp="1"/>
          </p:cNvSpPr>
          <p:nvPr>
            <p:ph type="sldNum" sz="quarter" idx="12"/>
          </p:nvPr>
        </p:nvSpPr>
        <p:spPr/>
        <p:txBody>
          <a:bodyPr/>
          <a:lstStyle/>
          <a:p>
            <a:fld id="{402D0DCC-0C40-49A4-B05D-C4527340F5F9}" type="slidenum">
              <a:rPr lang="en-US" smtClean="0"/>
              <a:t>‹#›</a:t>
            </a:fld>
            <a:endParaRPr lang="en-US" dirty="0"/>
          </a:p>
        </p:txBody>
      </p:sp>
    </p:spTree>
    <p:extLst>
      <p:ext uri="{BB962C8B-B14F-4D97-AF65-F5344CB8AC3E}">
        <p14:creationId xmlns:p14="http://schemas.microsoft.com/office/powerpoint/2010/main" val="15909718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BD00DF-079C-EA9E-9C83-15DD924BD01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071E8E2-51F4-C486-B23A-873B9189B9B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C1DC1077-C40F-048A-4C7C-BDB26ECE03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BE0B427-DA47-4E9C-7744-58D18E3DB9B5}"/>
              </a:ext>
            </a:extLst>
          </p:cNvPr>
          <p:cNvSpPr>
            <a:spLocks noGrp="1"/>
          </p:cNvSpPr>
          <p:nvPr>
            <p:ph type="dt" sz="half" idx="10"/>
          </p:nvPr>
        </p:nvSpPr>
        <p:spPr/>
        <p:txBody>
          <a:bodyPr/>
          <a:lstStyle/>
          <a:p>
            <a:fld id="{624A86C9-9D3D-4E91-A865-6AF45BC27A7B}" type="datetimeFigureOut">
              <a:rPr lang="en-US" smtClean="0"/>
              <a:t>3/4/2024</a:t>
            </a:fld>
            <a:endParaRPr lang="en-US" dirty="0"/>
          </a:p>
        </p:txBody>
      </p:sp>
      <p:sp>
        <p:nvSpPr>
          <p:cNvPr id="6" name="Footer Placeholder 5">
            <a:extLst>
              <a:ext uri="{FF2B5EF4-FFF2-40B4-BE49-F238E27FC236}">
                <a16:creationId xmlns:a16="http://schemas.microsoft.com/office/drawing/2014/main" id="{08050C2E-B082-E4D9-D2B5-E88B3B860A9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08E5CDC-C1DA-FABE-BA1D-E7C7EE462254}"/>
              </a:ext>
            </a:extLst>
          </p:cNvPr>
          <p:cNvSpPr>
            <a:spLocks noGrp="1"/>
          </p:cNvSpPr>
          <p:nvPr>
            <p:ph type="sldNum" sz="quarter" idx="12"/>
          </p:nvPr>
        </p:nvSpPr>
        <p:spPr/>
        <p:txBody>
          <a:bodyPr/>
          <a:lstStyle/>
          <a:p>
            <a:fld id="{402D0DCC-0C40-49A4-B05D-C4527340F5F9}" type="slidenum">
              <a:rPr lang="en-US" smtClean="0"/>
              <a:t>‹#›</a:t>
            </a:fld>
            <a:endParaRPr lang="en-US" dirty="0"/>
          </a:p>
        </p:txBody>
      </p:sp>
    </p:spTree>
    <p:extLst>
      <p:ext uri="{BB962C8B-B14F-4D97-AF65-F5344CB8AC3E}">
        <p14:creationId xmlns:p14="http://schemas.microsoft.com/office/powerpoint/2010/main" val="11819052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slideLayout" Target="../slideLayouts/slideLayout31.xml"/><Relationship Id="rId3" Type="http://schemas.openxmlformats.org/officeDocument/2006/relationships/slideLayout" Target="../slideLayouts/slideLayout16.xml"/><Relationship Id="rId21" Type="http://schemas.openxmlformats.org/officeDocument/2006/relationships/slideLayout" Target="../slideLayouts/slideLayout34.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slideLayout" Target="../slideLayouts/slideLayout30.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20" Type="http://schemas.openxmlformats.org/officeDocument/2006/relationships/slideLayout" Target="../slideLayouts/slideLayout33.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24" Type="http://schemas.openxmlformats.org/officeDocument/2006/relationships/image" Target="../media/image2.png"/><Relationship Id="rId5" Type="http://schemas.openxmlformats.org/officeDocument/2006/relationships/slideLayout" Target="../slideLayouts/slideLayout18.xml"/><Relationship Id="rId15" Type="http://schemas.openxmlformats.org/officeDocument/2006/relationships/slideLayout" Target="../slideLayouts/slideLayout28.xml"/><Relationship Id="rId23" Type="http://schemas.openxmlformats.org/officeDocument/2006/relationships/theme" Target="../theme/theme2.xml"/><Relationship Id="rId10" Type="http://schemas.openxmlformats.org/officeDocument/2006/relationships/slideLayout" Target="../slideLayouts/slideLayout23.xml"/><Relationship Id="rId19" Type="http://schemas.openxmlformats.org/officeDocument/2006/relationships/slideLayout" Target="../slideLayouts/slideLayout32.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 Id="rId22"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93208C5-4C54-5F3C-B8BE-9ED5DDDDE89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C7AB8F2-FA7B-1D5E-C6BC-8964143CACD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40DCE5-DF35-22C2-1AE8-EA6AC881FAC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4A86C9-9D3D-4E91-A865-6AF45BC27A7B}" type="datetimeFigureOut">
              <a:rPr lang="en-US" smtClean="0"/>
              <a:t>3/4/2024</a:t>
            </a:fld>
            <a:endParaRPr lang="en-US" dirty="0"/>
          </a:p>
        </p:txBody>
      </p:sp>
      <p:sp>
        <p:nvSpPr>
          <p:cNvPr id="5" name="Footer Placeholder 4">
            <a:extLst>
              <a:ext uri="{FF2B5EF4-FFF2-40B4-BE49-F238E27FC236}">
                <a16:creationId xmlns:a16="http://schemas.microsoft.com/office/drawing/2014/main" id="{3FCCD2EA-9753-5302-7F86-2517BBA45CB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0B1188DD-9F48-D935-E876-7E437A0D0C6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2D0DCC-0C40-49A4-B05D-C4527340F5F9}" type="slidenum">
              <a:rPr lang="en-US" smtClean="0"/>
              <a:t>‹#›</a:t>
            </a:fld>
            <a:endParaRPr lang="en-US" dirty="0"/>
          </a:p>
        </p:txBody>
      </p:sp>
    </p:spTree>
    <p:extLst>
      <p:ext uri="{BB962C8B-B14F-4D97-AF65-F5344CB8AC3E}">
        <p14:creationId xmlns:p14="http://schemas.microsoft.com/office/powerpoint/2010/main" val="1749497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0"/>
          <p:cNvSpPr txBox="1"/>
          <p:nvPr/>
        </p:nvSpPr>
        <p:spPr>
          <a:xfrm>
            <a:off x="125425" y="6439768"/>
            <a:ext cx="601579"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US" sz="1400" b="1" i="0" u="none" strike="noStrike" cap="none">
                <a:solidFill>
                  <a:schemeClr val="accent2"/>
                </a:solidFill>
                <a:latin typeface="Arial"/>
                <a:ea typeface="Arial"/>
                <a:cs typeface="Arial"/>
                <a:sym typeface="Arial"/>
              </a:rPr>
              <a:t>‹#›</a:t>
            </a:fld>
            <a:endParaRPr sz="1400" b="1" i="0" u="none" strike="noStrike" cap="none" dirty="0">
              <a:solidFill>
                <a:schemeClr val="accent2"/>
              </a:solidFill>
              <a:latin typeface="Arial"/>
              <a:ea typeface="Arial"/>
              <a:cs typeface="Arial"/>
              <a:sym typeface="Arial"/>
            </a:endParaRPr>
          </a:p>
        </p:txBody>
      </p:sp>
      <p:pic>
        <p:nvPicPr>
          <p:cNvPr id="11" name="Google Shape;11;p10"/>
          <p:cNvPicPr preferRelativeResize="0"/>
          <p:nvPr/>
        </p:nvPicPr>
        <p:blipFill rotWithShape="1">
          <a:blip r:embed="rId24">
            <a:alphaModFix/>
          </a:blip>
          <a:srcRect/>
          <a:stretch/>
        </p:blipFill>
        <p:spPr>
          <a:xfrm>
            <a:off x="11462017" y="6126480"/>
            <a:ext cx="604558" cy="589280"/>
          </a:xfrm>
          <a:prstGeom prst="rect">
            <a:avLst/>
          </a:prstGeom>
          <a:noFill/>
          <a:ln>
            <a:noFill/>
          </a:ln>
        </p:spPr>
      </p:pic>
      <p:sp>
        <p:nvSpPr>
          <p:cNvPr id="12" name="Google Shape;12;p10"/>
          <p:cNvSpPr txBox="1">
            <a:spLocks noGrp="1"/>
          </p:cNvSpPr>
          <p:nvPr>
            <p:ph type="title"/>
          </p:nvPr>
        </p:nvSpPr>
        <p:spPr>
          <a:xfrm>
            <a:off x="571499" y="427475"/>
            <a:ext cx="11048999" cy="811005"/>
          </a:xfrm>
          <a:prstGeom prst="rect">
            <a:avLst/>
          </a:prstGeom>
          <a:noFill/>
          <a:ln>
            <a:noFill/>
          </a:ln>
        </p:spPr>
        <p:txBody>
          <a:bodyPr spcFirstLastPara="1" wrap="square" lIns="0" tIns="0" rIns="0" bIns="0" anchor="t" anchorCtr="0">
            <a:normAutofit/>
          </a:bodyPr>
          <a:lstStyle>
            <a:lvl1pPr marR="0" lvl="0" algn="l" rtl="0">
              <a:lnSpc>
                <a:spcPct val="90000"/>
              </a:lnSpc>
              <a:spcBef>
                <a:spcPts val="0"/>
              </a:spcBef>
              <a:spcAft>
                <a:spcPts val="0"/>
              </a:spcAft>
              <a:buClr>
                <a:srgbClr val="001E62"/>
              </a:buClr>
              <a:buSzPts val="3600"/>
              <a:buFont typeface="Arial"/>
              <a:buNone/>
              <a:defRPr sz="3600" b="1" i="0" u="none" strike="noStrike" cap="none">
                <a:solidFill>
                  <a:srgbClr val="001E62"/>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3" name="Google Shape;13;p10"/>
          <p:cNvSpPr txBox="1">
            <a:spLocks noGrp="1"/>
          </p:cNvSpPr>
          <p:nvPr>
            <p:ph type="body" idx="1"/>
          </p:nvPr>
        </p:nvSpPr>
        <p:spPr>
          <a:xfrm>
            <a:off x="571500" y="1437126"/>
            <a:ext cx="11049000" cy="4490708"/>
          </a:xfrm>
          <a:prstGeom prst="rect">
            <a:avLst/>
          </a:prstGeom>
          <a:noFill/>
          <a:ln>
            <a:noFill/>
          </a:ln>
        </p:spPr>
        <p:txBody>
          <a:bodyPr spcFirstLastPara="1" wrap="square" lIns="0" tIns="0" rIns="0" bIns="0" anchor="t" anchorCtr="0">
            <a:normAutofit/>
          </a:bodyPr>
          <a:lstStyle>
            <a:lvl1pPr marL="457200" marR="0" lvl="0" indent="-228600" algn="l" rtl="0">
              <a:lnSpc>
                <a:spcPct val="100000"/>
              </a:lnSpc>
              <a:spcBef>
                <a:spcPts val="10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1pPr>
            <a:lvl2pPr marL="914400" marR="0" lvl="1" indent="-355600" algn="l" rtl="0">
              <a:lnSpc>
                <a:spcPct val="100000"/>
              </a:lnSpc>
              <a:spcBef>
                <a:spcPts val="500"/>
              </a:spcBef>
              <a:spcAft>
                <a:spcPts val="0"/>
              </a:spcAft>
              <a:buClr>
                <a:srgbClr val="001E62"/>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30200" algn="l" rtl="0">
              <a:lnSpc>
                <a:spcPct val="100000"/>
              </a:lnSpc>
              <a:spcBef>
                <a:spcPts val="500"/>
              </a:spcBef>
              <a:spcAft>
                <a:spcPts val="0"/>
              </a:spcAft>
              <a:buClr>
                <a:srgbClr val="001E62"/>
              </a:buClr>
              <a:buSzPts val="1600"/>
              <a:buFont typeface="NTR"/>
              <a:buChar char="–"/>
              <a:defRPr sz="16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rgbClr val="AAAAAA"/>
              </a:buClr>
              <a:buSzPts val="1800"/>
              <a:buFont typeface="Arial"/>
              <a:buChar char="•"/>
              <a:defRPr sz="1800" b="0" i="0" u="none" strike="noStrike" cap="none">
                <a:solidFill>
                  <a:srgbClr val="AAAAAA"/>
                </a:solidFill>
                <a:latin typeface="Arial"/>
                <a:ea typeface="Arial"/>
                <a:cs typeface="Arial"/>
                <a:sym typeface="Arial"/>
              </a:defRPr>
            </a:lvl4pPr>
            <a:lvl5pPr marL="2286000" marR="0" lvl="4" indent="-342900" algn="l" rtl="0">
              <a:lnSpc>
                <a:spcPct val="90000"/>
              </a:lnSpc>
              <a:spcBef>
                <a:spcPts val="500"/>
              </a:spcBef>
              <a:spcAft>
                <a:spcPts val="0"/>
              </a:spcAft>
              <a:buClr>
                <a:srgbClr val="AAAAAA"/>
              </a:buClr>
              <a:buSzPts val="1800"/>
              <a:buFont typeface="Arial"/>
              <a:buChar char="•"/>
              <a:defRPr sz="1800" b="0" i="0" u="none" strike="noStrike" cap="none">
                <a:solidFill>
                  <a:srgbClr val="AAAAAA"/>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14" name="Google Shape;14;p10"/>
          <p:cNvPicPr preferRelativeResize="0"/>
          <p:nvPr/>
        </p:nvPicPr>
        <p:blipFill rotWithShape="1">
          <a:blip r:embed="rId24">
            <a:alphaModFix/>
          </a:blip>
          <a:srcRect/>
          <a:stretch/>
        </p:blipFill>
        <p:spPr>
          <a:xfrm>
            <a:off x="11462017" y="6126480"/>
            <a:ext cx="604558" cy="589280"/>
          </a:xfrm>
          <a:prstGeom prst="rect">
            <a:avLst/>
          </a:prstGeom>
          <a:noFill/>
          <a:ln>
            <a:noFill/>
          </a:ln>
        </p:spPr>
      </p:pic>
      <p:sp>
        <p:nvSpPr>
          <p:cNvPr id="15" name="Google Shape;15;p10"/>
          <p:cNvSpPr txBox="1">
            <a:spLocks noGrp="1"/>
          </p:cNvSpPr>
          <p:nvPr>
            <p:ph type="ftr" idx="11"/>
          </p:nvPr>
        </p:nvSpPr>
        <p:spPr>
          <a:xfrm>
            <a:off x="571499" y="6419410"/>
            <a:ext cx="41148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dirty="0"/>
          </a:p>
        </p:txBody>
      </p:sp>
    </p:spTree>
    <p:extLst>
      <p:ext uri="{BB962C8B-B14F-4D97-AF65-F5344CB8AC3E}">
        <p14:creationId xmlns:p14="http://schemas.microsoft.com/office/powerpoint/2010/main" val="3843463947"/>
      </p:ext>
    </p:extLst>
  </p:cSld>
  <p:clrMap bg1="lt1" tx1="dk1" bg2="dk2" tx2="lt2" accent1="accent1" accent2="accent2" accent3="accent3" accent4="accent4" accent5="accent5" accent6="accent6" hlink="hlink" folHlink="folHlink"/>
  <p:sldLayoutIdLst>
    <p:sldLayoutId id="2147483663" r:id="rId1"/>
    <p:sldLayoutId id="2147483665"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 id="2147483681" r:id="rId17"/>
    <p:sldLayoutId id="2147483682" r:id="rId18"/>
    <p:sldLayoutId id="2147483683" r:id="rId19"/>
    <p:sldLayoutId id="2147483684" r:id="rId20"/>
    <p:sldLayoutId id="2147483685" r:id="rId21"/>
    <p:sldLayoutId id="2147483686" r:id="rId2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64">
          <p15:clr>
            <a:srgbClr val="F26B43"/>
          </p15:clr>
        </p15:guide>
        <p15:guide id="2" pos="36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4.xml"/><Relationship Id="rId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hyperlink" Target="https://www.ilgateways.com/smart-start/illinois-early-childhood-apprenticeship-pilot" TargetMode="External"/><Relationship Id="rId7"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11.png"/><Relationship Id="rId5" Type="http://schemas.openxmlformats.org/officeDocument/2006/relationships/image" Target="../media/image13.png"/><Relationship Id="rId4" Type="http://schemas.openxmlformats.org/officeDocument/2006/relationships/hyperlink" Target="mailto:apprenticeship@inccrra.org"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14.xml"/><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15.xml"/><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5.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35.xml"/><Relationship Id="rId6" Type="http://schemas.openxmlformats.org/officeDocument/2006/relationships/image" Target="../media/image14.jpeg"/><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0.svg"/><Relationship Id="rId18" Type="http://schemas.openxmlformats.org/officeDocument/2006/relationships/image" Target="../media/image13.png"/><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image" Target="../media/image19.png"/><Relationship Id="rId17" Type="http://schemas.openxmlformats.org/officeDocument/2006/relationships/image" Target="../media/image24.svg"/><Relationship Id="rId2" Type="http://schemas.openxmlformats.org/officeDocument/2006/relationships/notesSlide" Target="../notesSlides/notesSlide5.xml"/><Relationship Id="rId16" Type="http://schemas.openxmlformats.org/officeDocument/2006/relationships/image" Target="../media/image23.png"/><Relationship Id="rId20" Type="http://schemas.openxmlformats.org/officeDocument/2006/relationships/image" Target="../media/image12.png"/><Relationship Id="rId1" Type="http://schemas.openxmlformats.org/officeDocument/2006/relationships/slideLayout" Target="../slideLayouts/slideLayout15.xml"/><Relationship Id="rId6" Type="http://schemas.openxmlformats.org/officeDocument/2006/relationships/diagramColors" Target="../diagrams/colors1.xml"/><Relationship Id="rId11" Type="http://schemas.openxmlformats.org/officeDocument/2006/relationships/image" Target="../media/image18.svg"/><Relationship Id="rId5" Type="http://schemas.openxmlformats.org/officeDocument/2006/relationships/diagramQuickStyle" Target="../diagrams/quickStyle1.xml"/><Relationship Id="rId15" Type="http://schemas.openxmlformats.org/officeDocument/2006/relationships/image" Target="../media/image22.svg"/><Relationship Id="rId10" Type="http://schemas.openxmlformats.org/officeDocument/2006/relationships/image" Target="../media/image17.png"/><Relationship Id="rId19" Type="http://schemas.openxmlformats.org/officeDocument/2006/relationships/image" Target="../media/image11.png"/><Relationship Id="rId4" Type="http://schemas.openxmlformats.org/officeDocument/2006/relationships/diagramLayout" Target="../diagrams/layout1.xml"/><Relationship Id="rId9" Type="http://schemas.openxmlformats.org/officeDocument/2006/relationships/image" Target="../media/image16.svg"/><Relationship Id="rId14" Type="http://schemas.openxmlformats.org/officeDocument/2006/relationships/image" Target="../media/image21.png"/></Relationships>
</file>

<file path=ppt/slides/_rels/slide6.xml.rels><?xml version="1.0" encoding="UTF-8" standalone="yes"?>
<Relationships xmlns="http://schemas.openxmlformats.org/package/2006/relationships"><Relationship Id="rId3" Type="http://schemas.openxmlformats.org/officeDocument/2006/relationships/hyperlink" Target="https://oecd.illinois.gov/early-childhood-racial-equity.html#:~:text=As%20part%20of%20the%20Council's,the%20development%20of%20young%20children" TargetMode="External"/><Relationship Id="rId2" Type="http://schemas.openxmlformats.org/officeDocument/2006/relationships/hyperlink" Target="https://www.isbe.net/Pages/Culturally-Responsive-Teaching-Leading-Standards.aspx" TargetMode="Externa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2.xml"/><Relationship Id="rId5" Type="http://schemas.openxmlformats.org/officeDocument/2006/relationships/image" Target="../media/image12.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png"/><Relationship Id="rId1" Type="http://schemas.openxmlformats.org/officeDocument/2006/relationships/slideLayout" Target="../slideLayouts/slideLayout12.xml"/><Relationship Id="rId5" Type="http://schemas.openxmlformats.org/officeDocument/2006/relationships/image" Target="../media/image25.jpe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1"/>
          <p:cNvSpPr txBox="1">
            <a:spLocks noGrp="1"/>
          </p:cNvSpPr>
          <p:nvPr>
            <p:ph type="ctrTitle"/>
          </p:nvPr>
        </p:nvSpPr>
        <p:spPr>
          <a:xfrm>
            <a:off x="1421547" y="2289120"/>
            <a:ext cx="9412940" cy="1655763"/>
          </a:xfrm>
          <a:prstGeom prst="rect">
            <a:avLst/>
          </a:prstGeom>
          <a:noFill/>
          <a:ln>
            <a:noFill/>
          </a:ln>
        </p:spPr>
        <p:txBody>
          <a:bodyPr spcFirstLastPara="1" wrap="square" lIns="0" tIns="0" rIns="0" bIns="0" anchor="t" anchorCtr="0">
            <a:normAutofit/>
          </a:bodyPr>
          <a:lstStyle/>
          <a:p>
            <a:pPr marL="0" lvl="0" indent="0" algn="ctr" rtl="0">
              <a:lnSpc>
                <a:spcPct val="90000"/>
              </a:lnSpc>
              <a:spcBef>
                <a:spcPts val="0"/>
              </a:spcBef>
              <a:spcAft>
                <a:spcPts val="0"/>
              </a:spcAft>
              <a:buClr>
                <a:schemeClr val="lt1"/>
              </a:buClr>
              <a:buSzPts val="3600"/>
              <a:buFont typeface="Arial"/>
              <a:buNone/>
            </a:pPr>
            <a:r>
              <a:rPr lang="en-US" sz="3600" dirty="0"/>
              <a:t>Illinois Early Childhood Apprenticeship Project (IECAP) Pilot </a:t>
            </a:r>
            <a:br>
              <a:rPr lang="en-US" sz="3600" dirty="0"/>
            </a:br>
            <a:r>
              <a:rPr lang="en-US" sz="3600" dirty="0"/>
              <a:t>Apprentice Kick-Off Meeting</a:t>
            </a:r>
            <a:endParaRPr dirty="0"/>
          </a:p>
        </p:txBody>
      </p:sp>
      <p:sp>
        <p:nvSpPr>
          <p:cNvPr id="169" name="Google Shape;169;p1"/>
          <p:cNvSpPr txBox="1">
            <a:spLocks noGrp="1"/>
          </p:cNvSpPr>
          <p:nvPr>
            <p:ph type="subTitle" idx="2"/>
          </p:nvPr>
        </p:nvSpPr>
        <p:spPr>
          <a:xfrm>
            <a:off x="1421546" y="4195878"/>
            <a:ext cx="9197787" cy="2242500"/>
          </a:xfrm>
          <a:prstGeom prst="rect">
            <a:avLst/>
          </a:prstGeom>
          <a:noFill/>
          <a:ln>
            <a:noFill/>
          </a:ln>
        </p:spPr>
        <p:txBody>
          <a:bodyPr spcFirstLastPara="1" wrap="square" lIns="0" tIns="0" rIns="0" bIns="0" anchor="t" anchorCtr="0">
            <a:normAutofit/>
          </a:bodyPr>
          <a:lstStyle/>
          <a:p>
            <a:pPr marL="0" lvl="0" indent="0" rtl="0">
              <a:lnSpc>
                <a:spcPct val="100000"/>
              </a:lnSpc>
              <a:spcBef>
                <a:spcPts val="0"/>
              </a:spcBef>
              <a:spcAft>
                <a:spcPts val="0"/>
              </a:spcAft>
              <a:buClr>
                <a:schemeClr val="lt1"/>
              </a:buClr>
              <a:buSzPct val="62394"/>
              <a:buFont typeface="Arial"/>
              <a:buNone/>
            </a:pPr>
            <a:endParaRPr lang="en-US" dirty="0">
              <a:solidFill>
                <a:schemeClr val="bg1"/>
              </a:solidFill>
            </a:endParaRPr>
          </a:p>
          <a:p>
            <a:pPr marL="0" lvl="0" indent="0" rtl="0">
              <a:lnSpc>
                <a:spcPct val="100000"/>
              </a:lnSpc>
              <a:spcBef>
                <a:spcPts val="0"/>
              </a:spcBef>
              <a:spcAft>
                <a:spcPts val="0"/>
              </a:spcAft>
              <a:buClr>
                <a:schemeClr val="lt1"/>
              </a:buClr>
              <a:buSzPct val="62394"/>
              <a:buFont typeface="Arial"/>
              <a:buNone/>
            </a:pPr>
            <a:endParaRPr dirty="0"/>
          </a:p>
          <a:p>
            <a:pPr marL="0" lvl="0" indent="0" rtl="0">
              <a:lnSpc>
                <a:spcPct val="100000"/>
              </a:lnSpc>
              <a:spcBef>
                <a:spcPts val="0"/>
              </a:spcBef>
              <a:spcAft>
                <a:spcPts val="0"/>
              </a:spcAft>
              <a:buClr>
                <a:schemeClr val="lt1"/>
              </a:buClr>
              <a:buSzPct val="100000"/>
              <a:buFont typeface="Arial"/>
              <a:buNone/>
            </a:pPr>
            <a:endParaRPr dirty="0"/>
          </a:p>
        </p:txBody>
      </p:sp>
      <p:sp>
        <p:nvSpPr>
          <p:cNvPr id="3" name="Text Placeholder 2">
            <a:extLst>
              <a:ext uri="{FF2B5EF4-FFF2-40B4-BE49-F238E27FC236}">
                <a16:creationId xmlns:a16="http://schemas.microsoft.com/office/drawing/2014/main" id="{3D217E86-5447-8D35-BE02-D4B7A2EC0B1E}"/>
              </a:ext>
            </a:extLst>
          </p:cNvPr>
          <p:cNvSpPr>
            <a:spLocks noGrp="1"/>
          </p:cNvSpPr>
          <p:nvPr>
            <p:ph type="body" idx="1"/>
          </p:nvPr>
        </p:nvSpPr>
        <p:spPr/>
        <p:txBody>
          <a:bodyPr>
            <a:normAutofit fontScale="70000" lnSpcReduction="20000"/>
          </a:bodyPr>
          <a:lstStyle/>
          <a:p>
            <a:endParaRPr lang="en-US" dirty="0"/>
          </a:p>
        </p:txBody>
      </p:sp>
      <p:pic>
        <p:nvPicPr>
          <p:cNvPr id="4" name="Picture 4" descr="IDHS">
            <a:extLst>
              <a:ext uri="{FF2B5EF4-FFF2-40B4-BE49-F238E27FC236}">
                <a16:creationId xmlns:a16="http://schemas.microsoft.com/office/drawing/2014/main" id="{DF1AA62C-389D-C4A4-5B5D-7BFA28CF525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0113" y="5530185"/>
            <a:ext cx="1733550" cy="3810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INCCRRA">
            <a:extLst>
              <a:ext uri="{FF2B5EF4-FFF2-40B4-BE49-F238E27FC236}">
                <a16:creationId xmlns:a16="http://schemas.microsoft.com/office/drawing/2014/main" id="{C34A8D6A-ED33-9E38-B9EF-1E20BA77E2C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9476" y="5168235"/>
            <a:ext cx="2647950" cy="11049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39B0FB-EEBB-46A4-B89D-4D6EA2DD361E}"/>
              </a:ext>
            </a:extLst>
          </p:cNvPr>
          <p:cNvSpPr>
            <a:spLocks noGrp="1"/>
          </p:cNvSpPr>
          <p:nvPr>
            <p:ph type="title"/>
          </p:nvPr>
        </p:nvSpPr>
        <p:spPr>
          <a:xfrm>
            <a:off x="264888" y="0"/>
            <a:ext cx="11534906" cy="893312"/>
          </a:xfrm>
        </p:spPr>
        <p:txBody>
          <a:bodyPr>
            <a:noAutofit/>
          </a:bodyPr>
          <a:lstStyle/>
          <a:p>
            <a:r>
              <a:rPr lang="en-US" sz="3200" dirty="0">
                <a:latin typeface="Century Gothic" panose="020B0502020202020204" pitchFamily="34" charset="0"/>
              </a:rPr>
              <a:t>Website, Contacts</a:t>
            </a:r>
          </a:p>
        </p:txBody>
      </p:sp>
      <p:sp>
        <p:nvSpPr>
          <p:cNvPr id="3" name="Content Placeholder 2">
            <a:extLst>
              <a:ext uri="{FF2B5EF4-FFF2-40B4-BE49-F238E27FC236}">
                <a16:creationId xmlns:a16="http://schemas.microsoft.com/office/drawing/2014/main" id="{26DBB12E-F97C-4283-864B-54A3B7240495}"/>
              </a:ext>
            </a:extLst>
          </p:cNvPr>
          <p:cNvSpPr>
            <a:spLocks noGrp="1"/>
          </p:cNvSpPr>
          <p:nvPr>
            <p:ph idx="4294967295"/>
          </p:nvPr>
        </p:nvSpPr>
        <p:spPr>
          <a:xfrm>
            <a:off x="794451" y="1154918"/>
            <a:ext cx="10470342" cy="4287837"/>
          </a:xfrm>
        </p:spPr>
        <p:txBody>
          <a:bodyPr>
            <a:normAutofit lnSpcReduction="10000"/>
          </a:bodyPr>
          <a:lstStyle/>
          <a:p>
            <a:pPr marL="0" indent="0">
              <a:buNone/>
            </a:pPr>
            <a:r>
              <a:rPr lang="en-US" sz="2400" dirty="0">
                <a:solidFill>
                  <a:srgbClr val="0C70C8"/>
                </a:solidFill>
                <a:latin typeface="Century Gothic" panose="020B0502020202020204" pitchFamily="34" charset="0"/>
                <a:ea typeface="+mj-ea"/>
                <a:cs typeface="+mj-cs"/>
                <a:hlinkClick r:id="rId3"/>
              </a:rPr>
              <a:t>https://www.ilgateways.com/smart-start/illinois-early-childhood-apprenticeship-pilot</a:t>
            </a:r>
            <a:endParaRPr lang="en-US" sz="2400" dirty="0">
              <a:solidFill>
                <a:srgbClr val="0C70C8"/>
              </a:solidFill>
              <a:latin typeface="Century Gothic" panose="020B0502020202020204" pitchFamily="34" charset="0"/>
              <a:ea typeface="+mj-ea"/>
              <a:cs typeface="+mj-cs"/>
            </a:endParaRPr>
          </a:p>
          <a:p>
            <a:r>
              <a:rPr lang="en-US" sz="2400" dirty="0">
                <a:latin typeface="Century Gothic" panose="020B0502020202020204" pitchFamily="34" charset="0"/>
                <a:ea typeface="+mj-ea"/>
                <a:cs typeface="+mj-cs"/>
              </a:rPr>
              <a:t>General pilot information, Advisory Committee information, links to participating pilot programs and higher education partners </a:t>
            </a:r>
          </a:p>
          <a:p>
            <a:pPr marL="0" indent="0">
              <a:buNone/>
            </a:pPr>
            <a:endParaRPr lang="en-US" sz="2400" dirty="0">
              <a:solidFill>
                <a:srgbClr val="0C70C8"/>
              </a:solidFill>
              <a:latin typeface="Century Gothic" panose="020B0502020202020204" pitchFamily="34" charset="0"/>
              <a:ea typeface="+mj-ea"/>
              <a:cs typeface="+mj-cs"/>
            </a:endParaRPr>
          </a:p>
          <a:p>
            <a:pPr marL="0" indent="0">
              <a:buNone/>
            </a:pPr>
            <a:r>
              <a:rPr lang="en-US" sz="2400" dirty="0">
                <a:latin typeface="Century Gothic" panose="020B0502020202020204" pitchFamily="34" charset="0"/>
                <a:ea typeface="+mj-ea"/>
                <a:cs typeface="+mj-cs"/>
              </a:rPr>
              <a:t>Questions can be directed to: </a:t>
            </a:r>
            <a:endParaRPr lang="en-US" sz="2400" dirty="0">
              <a:latin typeface="Century Gothic" panose="020B0502020202020204" pitchFamily="34" charset="0"/>
              <a:ea typeface="+mj-ea"/>
              <a:cs typeface="+mj-cs"/>
              <a:hlinkClick r:id="rId4">
                <a:extLst>
                  <a:ext uri="{A12FA001-AC4F-418D-AE19-62706E023703}">
                    <ahyp:hlinkClr xmlns:ahyp="http://schemas.microsoft.com/office/drawing/2018/hyperlinkcolor" val="tx"/>
                  </a:ext>
                </a:extLst>
              </a:hlinkClick>
            </a:endParaRPr>
          </a:p>
          <a:p>
            <a:pPr marL="0" indent="0">
              <a:buNone/>
            </a:pPr>
            <a:r>
              <a:rPr lang="en-US" sz="2400" dirty="0">
                <a:solidFill>
                  <a:srgbClr val="0C70C8"/>
                </a:solidFill>
                <a:latin typeface="Century Gothic" panose="020B0502020202020204" pitchFamily="34" charset="0"/>
                <a:ea typeface="+mj-ea"/>
                <a:cs typeface="+mj-cs"/>
                <a:hlinkClick r:id="rId4"/>
              </a:rPr>
              <a:t>apprenticeship@inccrra.org</a:t>
            </a:r>
            <a:r>
              <a:rPr lang="en-US" sz="2400" dirty="0">
                <a:solidFill>
                  <a:srgbClr val="0C70C8"/>
                </a:solidFill>
                <a:latin typeface="Century Gothic" panose="020B0502020202020204" pitchFamily="34" charset="0"/>
                <a:ea typeface="+mj-ea"/>
                <a:cs typeface="+mj-cs"/>
              </a:rPr>
              <a:t> </a:t>
            </a:r>
          </a:p>
          <a:p>
            <a:pPr marL="0" indent="0">
              <a:buNone/>
            </a:pPr>
            <a:endParaRPr lang="en-US" sz="2400" dirty="0">
              <a:solidFill>
                <a:srgbClr val="0C70C8"/>
              </a:solidFill>
              <a:latin typeface="Century Gothic" panose="020B0502020202020204" pitchFamily="34" charset="0"/>
              <a:ea typeface="+mj-ea"/>
              <a:cs typeface="+mj-cs"/>
            </a:endParaRPr>
          </a:p>
          <a:p>
            <a:pPr marL="0" indent="0">
              <a:buNone/>
            </a:pPr>
            <a:r>
              <a:rPr lang="en-US" sz="2400" dirty="0">
                <a:latin typeface="Century Gothic" panose="020B0502020202020204" pitchFamily="34" charset="0"/>
                <a:ea typeface="+mj-ea"/>
                <a:cs typeface="+mj-cs"/>
              </a:rPr>
              <a:t>If you are an Apprentice who is interested in taking coursework for the pilot, please contact us for more information about a special opportunity available through the Gateways Scholarship Program.</a:t>
            </a:r>
          </a:p>
        </p:txBody>
      </p:sp>
      <p:pic>
        <p:nvPicPr>
          <p:cNvPr id="4" name="Picture 3" descr="A picture containing text, font, screenshot, graphics&#10;&#10;Description automatically generated">
            <a:extLst>
              <a:ext uri="{FF2B5EF4-FFF2-40B4-BE49-F238E27FC236}">
                <a16:creationId xmlns:a16="http://schemas.microsoft.com/office/drawing/2014/main" id="{936FCEE8-CD9C-19FC-890C-1AAD10181EE5}"/>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08508" y="5704361"/>
            <a:ext cx="2668348" cy="857153"/>
          </a:xfrm>
          <a:prstGeom prst="rect">
            <a:avLst/>
          </a:prstGeom>
          <a:noFill/>
          <a:ln>
            <a:noFill/>
          </a:ln>
        </p:spPr>
      </p:pic>
      <p:pic>
        <p:nvPicPr>
          <p:cNvPr id="5" name="Picture 2" descr="IDHS">
            <a:extLst>
              <a:ext uri="{FF2B5EF4-FFF2-40B4-BE49-F238E27FC236}">
                <a16:creationId xmlns:a16="http://schemas.microsoft.com/office/drawing/2014/main" id="{38DBFE34-0081-4093-243F-C7C254DBF79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829499" y="5952214"/>
            <a:ext cx="1733550" cy="3810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INCCRRA">
            <a:extLst>
              <a:ext uri="{FF2B5EF4-FFF2-40B4-BE49-F238E27FC236}">
                <a16:creationId xmlns:a16="http://schemas.microsoft.com/office/drawing/2014/main" id="{0DB4483D-6D52-E56C-9AEA-FABE4284240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85384" y="5681714"/>
            <a:ext cx="2647950" cy="1104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17412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DC25063C-26F7-43C0-A9D1-075B55A4BFAC}"/>
              </a:ext>
            </a:extLst>
          </p:cNvPr>
          <p:cNvSpPr>
            <a:spLocks noGrp="1"/>
          </p:cNvSpPr>
          <p:nvPr>
            <p:ph type="ctrTitle"/>
          </p:nvPr>
        </p:nvSpPr>
        <p:spPr/>
        <p:txBody>
          <a:bodyPr/>
          <a:lstStyle/>
          <a:p>
            <a:r>
              <a:rPr lang="en-US" dirty="0"/>
              <a:t>Questions????</a:t>
            </a:r>
          </a:p>
        </p:txBody>
      </p:sp>
      <p:sp>
        <p:nvSpPr>
          <p:cNvPr id="2" name="Text Placeholder 1">
            <a:extLst>
              <a:ext uri="{FF2B5EF4-FFF2-40B4-BE49-F238E27FC236}">
                <a16:creationId xmlns:a16="http://schemas.microsoft.com/office/drawing/2014/main" id="{4AC1A5E6-0099-4FC6-B0E5-ADE2264A2D18}"/>
              </a:ext>
            </a:extLst>
          </p:cNvPr>
          <p:cNvSpPr>
            <a:spLocks noGrp="1"/>
          </p:cNvSpPr>
          <p:nvPr>
            <p:ph type="body" idx="1"/>
          </p:nvPr>
        </p:nvSpPr>
        <p:spPr/>
        <p:txBody>
          <a:bodyPr>
            <a:normAutofit fontScale="70000" lnSpcReduction="20000"/>
          </a:bodyPr>
          <a:lstStyle/>
          <a:p>
            <a:endParaRPr lang="en-US" dirty="0"/>
          </a:p>
        </p:txBody>
      </p:sp>
      <p:sp>
        <p:nvSpPr>
          <p:cNvPr id="3" name="Subtitle 2">
            <a:extLst>
              <a:ext uri="{FF2B5EF4-FFF2-40B4-BE49-F238E27FC236}">
                <a16:creationId xmlns:a16="http://schemas.microsoft.com/office/drawing/2014/main" id="{C83D4D82-E84D-B1F7-9C12-046D6DBEAF28}"/>
              </a:ext>
            </a:extLst>
          </p:cNvPr>
          <p:cNvSpPr>
            <a:spLocks noGrp="1"/>
          </p:cNvSpPr>
          <p:nvPr>
            <p:ph type="subTitle" idx="2"/>
          </p:nvPr>
        </p:nvSpPr>
        <p:spPr>
          <a:xfrm>
            <a:off x="3773613" y="3429000"/>
            <a:ext cx="4920344" cy="607572"/>
          </a:xfrm>
        </p:spPr>
        <p:txBody>
          <a:bodyPr/>
          <a:lstStyle/>
          <a:p>
            <a:endParaRPr lang="en-US" dirty="0"/>
          </a:p>
        </p:txBody>
      </p:sp>
      <p:pic>
        <p:nvPicPr>
          <p:cNvPr id="10242" name="Picture 2" descr="IDHS">
            <a:extLst>
              <a:ext uri="{FF2B5EF4-FFF2-40B4-BE49-F238E27FC236}">
                <a16:creationId xmlns:a16="http://schemas.microsoft.com/office/drawing/2014/main" id="{8D5D4B34-9919-8BE1-A9CD-3266D938F3A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34846" y="5611864"/>
            <a:ext cx="1733550" cy="3810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INCCRRA">
            <a:extLst>
              <a:ext uri="{FF2B5EF4-FFF2-40B4-BE49-F238E27FC236}">
                <a16:creationId xmlns:a16="http://schemas.microsoft.com/office/drawing/2014/main" id="{6778AD19-EE35-D91A-19FA-62C8E22AFEE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79137" y="5246523"/>
            <a:ext cx="2647950" cy="1104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67993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24B57F-6BA0-40E4-822A-1F2A1C7BEA97}"/>
              </a:ext>
            </a:extLst>
          </p:cNvPr>
          <p:cNvSpPr>
            <a:spLocks noGrp="1"/>
          </p:cNvSpPr>
          <p:nvPr>
            <p:ph type="title"/>
          </p:nvPr>
        </p:nvSpPr>
        <p:spPr>
          <a:xfrm>
            <a:off x="155404" y="98383"/>
            <a:ext cx="10515600" cy="978855"/>
          </a:xfrm>
        </p:spPr>
        <p:txBody>
          <a:bodyPr>
            <a:normAutofit/>
          </a:bodyPr>
          <a:lstStyle/>
          <a:p>
            <a:r>
              <a:rPr lang="en-US" sz="3600" dirty="0"/>
              <a:t>Apprenticeship Pilot Program Team </a:t>
            </a:r>
          </a:p>
        </p:txBody>
      </p:sp>
      <p:sp>
        <p:nvSpPr>
          <p:cNvPr id="5" name="Content Placeholder 4">
            <a:extLst>
              <a:ext uri="{FF2B5EF4-FFF2-40B4-BE49-F238E27FC236}">
                <a16:creationId xmlns:a16="http://schemas.microsoft.com/office/drawing/2014/main" id="{F157D8E9-D8D5-4B63-AD15-9E6FC518F7C0}"/>
              </a:ext>
            </a:extLst>
          </p:cNvPr>
          <p:cNvSpPr>
            <a:spLocks noGrp="1"/>
          </p:cNvSpPr>
          <p:nvPr>
            <p:ph idx="1"/>
          </p:nvPr>
        </p:nvSpPr>
        <p:spPr>
          <a:xfrm>
            <a:off x="231862" y="1186166"/>
            <a:ext cx="10515600" cy="4746171"/>
          </a:xfrm>
        </p:spPr>
        <p:txBody>
          <a:bodyPr>
            <a:normAutofit fontScale="92500"/>
          </a:bodyPr>
          <a:lstStyle/>
          <a:p>
            <a:r>
              <a:rPr lang="en-US" sz="2400" dirty="0"/>
              <a:t>Michelle Wood, Lori Harrison (Illinois Department of Human Services – Early</a:t>
            </a:r>
          </a:p>
          <a:p>
            <a:r>
              <a:rPr lang="en-US" sz="2400" dirty="0"/>
              <a:t>Childhood Division)</a:t>
            </a:r>
          </a:p>
          <a:p>
            <a:endParaRPr lang="en-US" sz="2400" dirty="0"/>
          </a:p>
          <a:p>
            <a:r>
              <a:rPr lang="en-US" sz="2400" dirty="0"/>
              <a:t>Toni Porter, Annie Connell, Courtney Kirk (Illinois Network of Child Care</a:t>
            </a:r>
          </a:p>
          <a:p>
            <a:r>
              <a:rPr lang="en-US" sz="2400" dirty="0"/>
              <a:t>Resource and Referral Agencies, INCCRRA)</a:t>
            </a:r>
          </a:p>
          <a:p>
            <a:endParaRPr lang="en-US" sz="2400" dirty="0"/>
          </a:p>
          <a:p>
            <a:r>
              <a:rPr lang="en-US" sz="2400" dirty="0"/>
              <a:t>Karen Yarbrough, Cathy Main, Karee Clarke, Nikole Powell (University of Illinois</a:t>
            </a:r>
          </a:p>
          <a:p>
            <a:r>
              <a:rPr lang="en-US" sz="2400" dirty="0"/>
              <a:t>Chicago, UIC)</a:t>
            </a:r>
          </a:p>
          <a:p>
            <a:endParaRPr lang="en-US" sz="2400" dirty="0"/>
          </a:p>
          <a:p>
            <a:r>
              <a:rPr lang="en-US" sz="2400" dirty="0"/>
              <a:t>Kate Connor (City Colleges of Chicago, CCC)</a:t>
            </a:r>
          </a:p>
          <a:p>
            <a:endParaRPr lang="en-US" sz="2400" dirty="0"/>
          </a:p>
          <a:p>
            <a:endParaRPr lang="en-US" sz="2400" dirty="0"/>
          </a:p>
        </p:txBody>
      </p:sp>
      <p:cxnSp>
        <p:nvCxnSpPr>
          <p:cNvPr id="4" name="Straight Connector 3">
            <a:extLst>
              <a:ext uri="{FF2B5EF4-FFF2-40B4-BE49-F238E27FC236}">
                <a16:creationId xmlns:a16="http://schemas.microsoft.com/office/drawing/2014/main" id="{4E6A1497-8669-47A7-86D1-3D974DC319B1}"/>
              </a:ext>
            </a:extLst>
          </p:cNvPr>
          <p:cNvCxnSpPr>
            <a:cxnSpLocks/>
          </p:cNvCxnSpPr>
          <p:nvPr/>
        </p:nvCxnSpPr>
        <p:spPr>
          <a:xfrm flipV="1">
            <a:off x="231862" y="1126088"/>
            <a:ext cx="11032859" cy="11228"/>
          </a:xfrm>
          <a:prstGeom prst="line">
            <a:avLst/>
          </a:prstGeom>
          <a:ln w="12700"/>
        </p:spPr>
        <p:style>
          <a:lnRef idx="1">
            <a:schemeClr val="accent2"/>
          </a:lnRef>
          <a:fillRef idx="0">
            <a:schemeClr val="accent2"/>
          </a:fillRef>
          <a:effectRef idx="0">
            <a:schemeClr val="accent2"/>
          </a:effectRef>
          <a:fontRef idx="minor">
            <a:schemeClr val="tx1"/>
          </a:fontRef>
        </p:style>
      </p:cxnSp>
      <p:pic>
        <p:nvPicPr>
          <p:cNvPr id="2050" name="Picture 2" descr="IDHS">
            <a:extLst>
              <a:ext uri="{FF2B5EF4-FFF2-40B4-BE49-F238E27FC236}">
                <a16:creationId xmlns:a16="http://schemas.microsoft.com/office/drawing/2014/main" id="{229C2DEE-D0C1-5E0F-1354-25D80025224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7641" y="6157451"/>
            <a:ext cx="1733550" cy="38100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INCCRRA">
            <a:extLst>
              <a:ext uri="{FF2B5EF4-FFF2-40B4-BE49-F238E27FC236}">
                <a16:creationId xmlns:a16="http://schemas.microsoft.com/office/drawing/2014/main" id="{DD9FC309-C78E-3DDF-482E-5B314ACF30F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9662" y="5702365"/>
            <a:ext cx="2647950" cy="1104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20347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24B57F-6BA0-40E4-822A-1F2A1C7BEA97}"/>
              </a:ext>
            </a:extLst>
          </p:cNvPr>
          <p:cNvSpPr>
            <a:spLocks noGrp="1"/>
          </p:cNvSpPr>
          <p:nvPr>
            <p:ph type="title"/>
          </p:nvPr>
        </p:nvSpPr>
        <p:spPr>
          <a:xfrm>
            <a:off x="155404" y="98383"/>
            <a:ext cx="10515600" cy="1403442"/>
          </a:xfrm>
        </p:spPr>
        <p:txBody>
          <a:bodyPr>
            <a:normAutofit/>
          </a:bodyPr>
          <a:lstStyle/>
          <a:p>
            <a:r>
              <a:rPr lang="en-US" sz="3600" dirty="0"/>
              <a:t>Apprenticeship Pilot Program:  Participating </a:t>
            </a:r>
            <a:br>
              <a:rPr lang="en-US" sz="3600" dirty="0"/>
            </a:br>
            <a:r>
              <a:rPr lang="en-US" sz="3600" dirty="0"/>
              <a:t>Apprentices, Mentors and Site Leaders</a:t>
            </a:r>
          </a:p>
        </p:txBody>
      </p:sp>
      <p:sp>
        <p:nvSpPr>
          <p:cNvPr id="5" name="Content Placeholder 4">
            <a:extLst>
              <a:ext uri="{FF2B5EF4-FFF2-40B4-BE49-F238E27FC236}">
                <a16:creationId xmlns:a16="http://schemas.microsoft.com/office/drawing/2014/main" id="{F157D8E9-D8D5-4B63-AD15-9E6FC518F7C0}"/>
              </a:ext>
            </a:extLst>
          </p:cNvPr>
          <p:cNvSpPr>
            <a:spLocks noGrp="1"/>
          </p:cNvSpPr>
          <p:nvPr>
            <p:ph idx="1"/>
          </p:nvPr>
        </p:nvSpPr>
        <p:spPr>
          <a:xfrm>
            <a:off x="507434" y="1513053"/>
            <a:ext cx="10515600" cy="3938837"/>
          </a:xfrm>
        </p:spPr>
        <p:txBody>
          <a:bodyPr>
            <a:normAutofit/>
          </a:bodyPr>
          <a:lstStyle/>
          <a:p>
            <a:r>
              <a:rPr lang="en-US" sz="2400" dirty="0"/>
              <a:t>Carole Robertson Center for Learning - Chicago</a:t>
            </a:r>
          </a:p>
          <a:p>
            <a:endParaRPr lang="en-US" sz="2400" dirty="0"/>
          </a:p>
          <a:p>
            <a:r>
              <a:rPr lang="en-US" sz="2400" dirty="0"/>
              <a:t>Heartland Community College Child Development Lab - Normal</a:t>
            </a:r>
          </a:p>
          <a:p>
            <a:endParaRPr lang="en-US" sz="2400" dirty="0"/>
          </a:p>
          <a:p>
            <a:r>
              <a:rPr lang="en-US" sz="2400" dirty="0"/>
              <a:t>It Takes A Village Family of Schools - Chicago</a:t>
            </a:r>
          </a:p>
          <a:p>
            <a:endParaRPr lang="en-US" sz="2400" dirty="0"/>
          </a:p>
          <a:p>
            <a:r>
              <a:rPr lang="en-US" sz="2400" dirty="0"/>
              <a:t>Skip-A-Long Childhood Centers - Moline</a:t>
            </a:r>
          </a:p>
        </p:txBody>
      </p:sp>
      <p:cxnSp>
        <p:nvCxnSpPr>
          <p:cNvPr id="4" name="Straight Connector 3">
            <a:extLst>
              <a:ext uri="{FF2B5EF4-FFF2-40B4-BE49-F238E27FC236}">
                <a16:creationId xmlns:a16="http://schemas.microsoft.com/office/drawing/2014/main" id="{4E6A1497-8669-47A7-86D1-3D974DC319B1}"/>
              </a:ext>
            </a:extLst>
          </p:cNvPr>
          <p:cNvCxnSpPr>
            <a:cxnSpLocks/>
          </p:cNvCxnSpPr>
          <p:nvPr/>
        </p:nvCxnSpPr>
        <p:spPr>
          <a:xfrm flipV="1">
            <a:off x="231862" y="1394882"/>
            <a:ext cx="11032859" cy="11228"/>
          </a:xfrm>
          <a:prstGeom prst="line">
            <a:avLst/>
          </a:prstGeom>
          <a:ln w="12700"/>
        </p:spPr>
        <p:style>
          <a:lnRef idx="1">
            <a:schemeClr val="accent2"/>
          </a:lnRef>
          <a:fillRef idx="0">
            <a:schemeClr val="accent2"/>
          </a:fillRef>
          <a:effectRef idx="0">
            <a:schemeClr val="accent2"/>
          </a:effectRef>
          <a:fontRef idx="minor">
            <a:schemeClr val="tx1"/>
          </a:fontRef>
        </p:style>
      </p:cxnSp>
      <p:pic>
        <p:nvPicPr>
          <p:cNvPr id="2050" name="Picture 2" descr="IDHS">
            <a:extLst>
              <a:ext uri="{FF2B5EF4-FFF2-40B4-BE49-F238E27FC236}">
                <a16:creationId xmlns:a16="http://schemas.microsoft.com/office/drawing/2014/main" id="{229C2DEE-D0C1-5E0F-1354-25D80025224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7641" y="6157451"/>
            <a:ext cx="1733550" cy="38100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INCCRRA">
            <a:extLst>
              <a:ext uri="{FF2B5EF4-FFF2-40B4-BE49-F238E27FC236}">
                <a16:creationId xmlns:a16="http://schemas.microsoft.com/office/drawing/2014/main" id="{A8D037BC-F74C-9414-88F5-3C93603222F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3204" y="5654717"/>
            <a:ext cx="2647950" cy="1104900"/>
          </a:xfrm>
          <a:prstGeom prst="rect">
            <a:avLst/>
          </a:prstGeom>
          <a:noFill/>
          <a:extLst>
            <a:ext uri="{909E8E84-426E-40DD-AFC4-6F175D3DCCD1}">
              <a14:hiddenFill xmlns:a14="http://schemas.microsoft.com/office/drawing/2010/main">
                <a:solidFill>
                  <a:srgbClr val="FFFFFF"/>
                </a:solidFill>
              </a14:hiddenFill>
            </a:ext>
          </a:extLst>
        </p:spPr>
      </p:pic>
      <p:sp>
        <p:nvSpPr>
          <p:cNvPr id="6" name="AutoShape 2" descr="Carole Robertson Center">
            <a:extLst>
              <a:ext uri="{FF2B5EF4-FFF2-40B4-BE49-F238E27FC236}">
                <a16:creationId xmlns:a16="http://schemas.microsoft.com/office/drawing/2014/main" id="{92FB2C73-2E91-8108-EC2D-F2022A146A69}"/>
              </a:ext>
            </a:extLst>
          </p:cNvPr>
          <p:cNvSpPr>
            <a:spLocks noChangeAspect="1" noChangeArrowheads="1"/>
          </p:cNvSpPr>
          <p:nvPr/>
        </p:nvSpPr>
        <p:spPr bwMode="auto">
          <a:xfrm>
            <a:off x="6219172"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31199659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39B0FB-EEBB-46A4-B89D-4D6EA2DD361E}"/>
              </a:ext>
            </a:extLst>
          </p:cNvPr>
          <p:cNvSpPr>
            <a:spLocks noGrp="1"/>
          </p:cNvSpPr>
          <p:nvPr>
            <p:ph type="title"/>
          </p:nvPr>
        </p:nvSpPr>
        <p:spPr>
          <a:xfrm>
            <a:off x="264888" y="0"/>
            <a:ext cx="11534906" cy="645459"/>
          </a:xfrm>
        </p:spPr>
        <p:txBody>
          <a:bodyPr>
            <a:noAutofit/>
          </a:bodyPr>
          <a:lstStyle/>
          <a:p>
            <a:r>
              <a:rPr lang="en-US" sz="2800" dirty="0">
                <a:latin typeface="Century Gothic"/>
              </a:rPr>
              <a:t>EC Workforce: Critical Ingredient of High-Quality Programs </a:t>
            </a:r>
          </a:p>
        </p:txBody>
      </p:sp>
      <p:sp>
        <p:nvSpPr>
          <p:cNvPr id="3" name="Content Placeholder 2">
            <a:extLst>
              <a:ext uri="{FF2B5EF4-FFF2-40B4-BE49-F238E27FC236}">
                <a16:creationId xmlns:a16="http://schemas.microsoft.com/office/drawing/2014/main" id="{26DBB12E-F97C-4283-864B-54A3B7240495}"/>
              </a:ext>
            </a:extLst>
          </p:cNvPr>
          <p:cNvSpPr>
            <a:spLocks noGrp="1"/>
          </p:cNvSpPr>
          <p:nvPr>
            <p:ph idx="4294967295"/>
          </p:nvPr>
        </p:nvSpPr>
        <p:spPr>
          <a:xfrm>
            <a:off x="446296" y="846177"/>
            <a:ext cx="4760037" cy="4596578"/>
          </a:xfrm>
        </p:spPr>
        <p:txBody>
          <a:bodyPr vert="horz" lIns="91440" tIns="45720" rIns="91440" bIns="45720" rtlCol="0" anchor="t">
            <a:normAutofit/>
          </a:bodyPr>
          <a:lstStyle/>
          <a:p>
            <a:pPr marL="0" indent="0">
              <a:lnSpc>
                <a:spcPct val="105000"/>
              </a:lnSpc>
              <a:spcBef>
                <a:spcPts val="0"/>
              </a:spcBef>
              <a:buNone/>
            </a:pPr>
            <a:r>
              <a:rPr lang="en-US" sz="2000" dirty="0">
                <a:solidFill>
                  <a:srgbClr val="222222"/>
                </a:solidFill>
                <a:latin typeface="Nunito"/>
                <a:cs typeface="Times New Roman"/>
              </a:rPr>
              <a:t>A workforce that is knowledgeable, skilled and consistent—and reflective of the diversity of the children they serve—is the most important predictor of high-quality early learning environments that lay the foundation for success in school and beyond. </a:t>
            </a:r>
            <a:endParaRPr lang="en-US" sz="2000" dirty="0">
              <a:latin typeface="Nunito"/>
              <a:cs typeface="Calibri" panose="020F0502020204030204"/>
            </a:endParaRPr>
          </a:p>
          <a:p>
            <a:pPr marL="0" indent="0">
              <a:lnSpc>
                <a:spcPct val="105000"/>
              </a:lnSpc>
              <a:spcBef>
                <a:spcPts val="0"/>
              </a:spcBef>
              <a:buNone/>
            </a:pPr>
            <a:endParaRPr lang="en-US" sz="2000" dirty="0">
              <a:latin typeface="Nunito"/>
              <a:cs typeface="Times New Roman"/>
            </a:endParaRPr>
          </a:p>
          <a:p>
            <a:pPr marL="0" indent="0">
              <a:lnSpc>
                <a:spcPct val="105000"/>
              </a:lnSpc>
              <a:spcBef>
                <a:spcPts val="0"/>
              </a:spcBef>
              <a:buNone/>
            </a:pPr>
            <a:r>
              <a:rPr lang="en-US" sz="2000" dirty="0">
                <a:latin typeface="Nunito"/>
                <a:ea typeface="Calibri"/>
                <a:cs typeface="Times New Roman"/>
              </a:rPr>
              <a:t>Your commitment to the Apprenticeship Program will make a difference for Illinois' youngest children and yourself! </a:t>
            </a:r>
          </a:p>
          <a:p>
            <a:pPr marL="0" indent="0">
              <a:lnSpc>
                <a:spcPct val="105000"/>
              </a:lnSpc>
              <a:spcBef>
                <a:spcPts val="0"/>
              </a:spcBef>
              <a:buNone/>
            </a:pPr>
            <a:endParaRPr lang="en-US" sz="2000" dirty="0">
              <a:latin typeface="Calibri"/>
              <a:ea typeface="Calibri"/>
              <a:cs typeface="Calibri"/>
            </a:endParaRPr>
          </a:p>
          <a:p>
            <a:pPr marL="0" indent="0">
              <a:lnSpc>
                <a:spcPct val="105000"/>
              </a:lnSpc>
              <a:spcBef>
                <a:spcPts val="0"/>
              </a:spcBef>
              <a:buNone/>
            </a:pPr>
            <a:endParaRPr lang="en-US" sz="2000" dirty="0">
              <a:latin typeface="Calibri" panose="020F0502020204030204" pitchFamily="34" charset="0"/>
              <a:ea typeface="Calibri" panose="020F0502020204030204" pitchFamily="34" charset="0"/>
              <a:cs typeface="Calibri"/>
            </a:endParaRPr>
          </a:p>
          <a:p>
            <a:pPr marL="0" marR="0" lvl="0" indent="0">
              <a:lnSpc>
                <a:spcPct val="105000"/>
              </a:lnSpc>
              <a:spcBef>
                <a:spcPts val="0"/>
              </a:spcBef>
              <a:buNone/>
            </a:pPr>
            <a:endParaRPr lang="en-US" sz="2000" dirty="0">
              <a:effectLst/>
              <a:latin typeface="Calibri" panose="020F0502020204030204" pitchFamily="34" charset="0"/>
              <a:ea typeface="Calibri" panose="020F0502020204030204" pitchFamily="34" charset="0"/>
              <a:cs typeface="Calibri"/>
            </a:endParaRPr>
          </a:p>
          <a:p>
            <a:pPr marL="0" indent="0">
              <a:lnSpc>
                <a:spcPct val="105000"/>
              </a:lnSpc>
              <a:spcBef>
                <a:spcPts val="0"/>
              </a:spcBef>
              <a:buNone/>
            </a:pPr>
            <a:endParaRPr lang="en-US" sz="20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5000"/>
              </a:lnSpc>
              <a:spcBef>
                <a:spcPts val="0"/>
              </a:spcBef>
              <a:buNone/>
            </a:pPr>
            <a:endParaRPr lang="en-US" sz="2000" dirty="0">
              <a:latin typeface="Calibri" panose="020F0502020204030204" pitchFamily="34" charset="0"/>
              <a:ea typeface="Calibri" panose="020F0502020204030204" pitchFamily="34" charset="0"/>
              <a:cs typeface="Calibri" panose="020F0502020204030204" pitchFamily="34" charset="0"/>
            </a:endParaRPr>
          </a:p>
          <a:p>
            <a:pPr>
              <a:lnSpc>
                <a:spcPct val="105000"/>
              </a:lnSpc>
              <a:spcBef>
                <a:spcPts val="0"/>
              </a:spcBef>
              <a:spcAft>
                <a:spcPts val="800"/>
              </a:spcAft>
            </a:pPr>
            <a:endParaRPr lang="en-US" sz="1800" dirty="0">
              <a:latin typeface="Calibri" panose="020F0502020204030204" pitchFamily="34" charset="0"/>
              <a:ea typeface="Calibri" panose="020F0502020204030204"/>
              <a:cs typeface="Calibri" panose="020F0502020204030204" pitchFamily="34" charset="0"/>
            </a:endParaRPr>
          </a:p>
          <a:p>
            <a:endParaRPr lang="en-US" dirty="0">
              <a:ea typeface="Calibri" panose="020F0502020204030204"/>
              <a:cs typeface="Calibri" panose="020F0502020204030204"/>
            </a:endParaRPr>
          </a:p>
        </p:txBody>
      </p:sp>
      <p:pic>
        <p:nvPicPr>
          <p:cNvPr id="4" name="Picture 3" descr="A picture containing text, font, screenshot, graphics&#10;&#10;Description automatically generated">
            <a:extLst>
              <a:ext uri="{FF2B5EF4-FFF2-40B4-BE49-F238E27FC236}">
                <a16:creationId xmlns:a16="http://schemas.microsoft.com/office/drawing/2014/main" id="{936FCEE8-CD9C-19FC-890C-1AAD10181EE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8508" y="5704361"/>
            <a:ext cx="2668348" cy="857153"/>
          </a:xfrm>
          <a:prstGeom prst="rect">
            <a:avLst/>
          </a:prstGeom>
          <a:noFill/>
          <a:ln>
            <a:noFill/>
          </a:ln>
        </p:spPr>
      </p:pic>
      <p:pic>
        <p:nvPicPr>
          <p:cNvPr id="3074" name="Picture 2" descr="IDHS">
            <a:extLst>
              <a:ext uri="{FF2B5EF4-FFF2-40B4-BE49-F238E27FC236}">
                <a16:creationId xmlns:a16="http://schemas.microsoft.com/office/drawing/2014/main" id="{B2DF75EE-7A2A-7251-FFDD-0D5D7623915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49942" y="6000130"/>
            <a:ext cx="1733550" cy="3810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INCCRRA">
            <a:extLst>
              <a:ext uri="{FF2B5EF4-FFF2-40B4-BE49-F238E27FC236}">
                <a16:creationId xmlns:a16="http://schemas.microsoft.com/office/drawing/2014/main" id="{36A86012-ACD4-8FC3-BD2D-779D4C1A3DB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37901" y="5638180"/>
            <a:ext cx="2647950" cy="11049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A group of women holding diplomas&#10;&#10;Description automatically generated">
            <a:extLst>
              <a:ext uri="{FF2B5EF4-FFF2-40B4-BE49-F238E27FC236}">
                <a16:creationId xmlns:a16="http://schemas.microsoft.com/office/drawing/2014/main" id="{83E345DF-F1AA-7BBC-7434-AC63BFA39CB3}"/>
              </a:ext>
            </a:extLst>
          </p:cNvPr>
          <p:cNvPicPr>
            <a:picLocks noChangeAspect="1"/>
          </p:cNvPicPr>
          <p:nvPr/>
        </p:nvPicPr>
        <p:blipFill>
          <a:blip r:embed="rId6"/>
          <a:stretch>
            <a:fillRect/>
          </a:stretch>
        </p:blipFill>
        <p:spPr>
          <a:xfrm>
            <a:off x="5760983" y="1016000"/>
            <a:ext cx="6096000" cy="4064000"/>
          </a:xfrm>
          <a:prstGeom prst="rect">
            <a:avLst/>
          </a:prstGeom>
        </p:spPr>
      </p:pic>
    </p:spTree>
    <p:extLst>
      <p:ext uri="{BB962C8B-B14F-4D97-AF65-F5344CB8AC3E}">
        <p14:creationId xmlns:p14="http://schemas.microsoft.com/office/powerpoint/2010/main" val="41643737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E19A12-6B9A-4CF8-B763-59DF7685F4DA}"/>
              </a:ext>
            </a:extLst>
          </p:cNvPr>
          <p:cNvSpPr>
            <a:spLocks noGrp="1"/>
          </p:cNvSpPr>
          <p:nvPr>
            <p:ph type="title"/>
          </p:nvPr>
        </p:nvSpPr>
        <p:spPr>
          <a:xfrm>
            <a:off x="276670" y="92207"/>
            <a:ext cx="5260168" cy="1160289"/>
          </a:xfrm>
        </p:spPr>
        <p:txBody>
          <a:bodyPr>
            <a:normAutofit/>
          </a:bodyPr>
          <a:lstStyle/>
          <a:p>
            <a:r>
              <a:rPr lang="en-US" sz="2800" dirty="0">
                <a:solidFill>
                  <a:srgbClr val="0070C0"/>
                </a:solidFill>
                <a:latin typeface="Century Gothic"/>
              </a:rPr>
              <a:t>Five Key Components of </a:t>
            </a:r>
            <a:br>
              <a:rPr lang="en-US" sz="2800" dirty="0">
                <a:solidFill>
                  <a:srgbClr val="0070C0"/>
                </a:solidFill>
                <a:latin typeface="Century Gothic"/>
              </a:rPr>
            </a:br>
            <a:r>
              <a:rPr lang="en-US" sz="2800" dirty="0">
                <a:solidFill>
                  <a:srgbClr val="0070C0"/>
                </a:solidFill>
                <a:latin typeface="Century Gothic"/>
              </a:rPr>
              <a:t>Registered Apprenticeship</a:t>
            </a:r>
          </a:p>
        </p:txBody>
      </p:sp>
      <p:graphicFrame>
        <p:nvGraphicFramePr>
          <p:cNvPr id="4" name="Content Placeholder 3">
            <a:extLst>
              <a:ext uri="{FF2B5EF4-FFF2-40B4-BE49-F238E27FC236}">
                <a16:creationId xmlns:a16="http://schemas.microsoft.com/office/drawing/2014/main" id="{FDC92B1D-B0E6-4CA0-9579-7B0F1B4A6573}"/>
              </a:ext>
            </a:extLst>
          </p:cNvPr>
          <p:cNvGraphicFramePr>
            <a:graphicFrameLocks noGrp="1"/>
          </p:cNvGraphicFramePr>
          <p:nvPr>
            <p:ph idx="1"/>
          </p:nvPr>
        </p:nvGraphicFramePr>
        <p:xfrm>
          <a:off x="1004098" y="1776462"/>
          <a:ext cx="10100094"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Rounded Corners 4" descr="Handshake with solid fill">
            <a:extLst>
              <a:ext uri="{FF2B5EF4-FFF2-40B4-BE49-F238E27FC236}">
                <a16:creationId xmlns:a16="http://schemas.microsoft.com/office/drawing/2014/main" id="{967B8007-74AD-4833-AB80-E0697C00BA59}"/>
              </a:ext>
            </a:extLst>
          </p:cNvPr>
          <p:cNvSpPr/>
          <p:nvPr/>
        </p:nvSpPr>
        <p:spPr>
          <a:xfrm>
            <a:off x="160544" y="2063484"/>
            <a:ext cx="714564" cy="837834"/>
          </a:xfrm>
          <a:prstGeom prst="roundRect">
            <a:avLst>
              <a:gd name="adj" fmla="val 16670"/>
            </a:avLst>
          </a:prstGeom>
          <a: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a:fillRect/>
            </a:stretch>
          </a:bli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n-US" dirty="0"/>
          </a:p>
        </p:txBody>
      </p:sp>
      <p:pic>
        <p:nvPicPr>
          <p:cNvPr id="7" name="Graphic 6" descr="Classroom with solid fill">
            <a:extLst>
              <a:ext uri="{FF2B5EF4-FFF2-40B4-BE49-F238E27FC236}">
                <a16:creationId xmlns:a16="http://schemas.microsoft.com/office/drawing/2014/main" id="{19DD7C75-22A5-468A-9376-3412D4286606}"/>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76834" y="3646178"/>
            <a:ext cx="914400" cy="914400"/>
          </a:xfrm>
          <a:prstGeom prst="rect">
            <a:avLst/>
          </a:prstGeom>
        </p:spPr>
      </p:pic>
      <p:pic>
        <p:nvPicPr>
          <p:cNvPr id="9" name="Graphic 8" descr="Contract with solid fill">
            <a:extLst>
              <a:ext uri="{FF2B5EF4-FFF2-40B4-BE49-F238E27FC236}">
                <a16:creationId xmlns:a16="http://schemas.microsoft.com/office/drawing/2014/main" id="{9286C30E-CF2C-4964-886D-032951581934}"/>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1117056" y="2063484"/>
            <a:ext cx="914400" cy="914400"/>
          </a:xfrm>
          <a:prstGeom prst="rect">
            <a:avLst/>
          </a:prstGeom>
        </p:spPr>
      </p:pic>
      <p:pic>
        <p:nvPicPr>
          <p:cNvPr id="13" name="Graphic 12" descr="Boardroom with solid fill">
            <a:extLst>
              <a:ext uri="{FF2B5EF4-FFF2-40B4-BE49-F238E27FC236}">
                <a16:creationId xmlns:a16="http://schemas.microsoft.com/office/drawing/2014/main" id="{EFF8D7D4-90E2-4D20-97FA-8AFEDF746B7A}"/>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11074666" y="3561399"/>
            <a:ext cx="999179" cy="999179"/>
          </a:xfrm>
          <a:prstGeom prst="rect">
            <a:avLst/>
          </a:prstGeom>
        </p:spPr>
      </p:pic>
      <p:pic>
        <p:nvPicPr>
          <p:cNvPr id="15" name="Graphic 14" descr="Diploma with solid fill">
            <a:extLst>
              <a:ext uri="{FF2B5EF4-FFF2-40B4-BE49-F238E27FC236}">
                <a16:creationId xmlns:a16="http://schemas.microsoft.com/office/drawing/2014/main" id="{D2CB289C-96BA-4D3E-A6C7-6495215B26DF}"/>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530186" y="5262563"/>
            <a:ext cx="914400" cy="914400"/>
          </a:xfrm>
          <a:prstGeom prst="rect">
            <a:avLst/>
          </a:prstGeom>
        </p:spPr>
      </p:pic>
      <p:pic>
        <p:nvPicPr>
          <p:cNvPr id="3" name="Picture 2" descr="A picture containing text, font, screenshot, graphics&#10;&#10;Description automatically generated">
            <a:extLst>
              <a:ext uri="{FF2B5EF4-FFF2-40B4-BE49-F238E27FC236}">
                <a16:creationId xmlns:a16="http://schemas.microsoft.com/office/drawing/2014/main" id="{DC6F7A21-4985-F9E7-84BC-5E7BD6EB65F0}"/>
              </a:ext>
            </a:extLst>
          </p:cNvPr>
          <p:cNvPicPr>
            <a:picLocks noChangeAspect="1"/>
          </p:cNvPicPr>
          <p:nvPr/>
        </p:nvPicPr>
        <p:blipFill>
          <a:blip r:embed="rId18">
            <a:extLst>
              <a:ext uri="{28A0092B-C50C-407E-A947-70E740481C1C}">
                <a14:useLocalDpi xmlns:a14="http://schemas.microsoft.com/office/drawing/2010/main" val="0"/>
              </a:ext>
            </a:extLst>
          </a:blip>
          <a:srcRect/>
          <a:stretch>
            <a:fillRect/>
          </a:stretch>
        </p:blipFill>
        <p:spPr bwMode="auto">
          <a:xfrm>
            <a:off x="9156606" y="313278"/>
            <a:ext cx="2668348" cy="857153"/>
          </a:xfrm>
          <a:prstGeom prst="rect">
            <a:avLst/>
          </a:prstGeom>
          <a:noFill/>
          <a:ln>
            <a:noFill/>
          </a:ln>
        </p:spPr>
      </p:pic>
      <p:pic>
        <p:nvPicPr>
          <p:cNvPr id="5126" name="Picture 6" descr="IDHS">
            <a:extLst>
              <a:ext uri="{FF2B5EF4-FFF2-40B4-BE49-F238E27FC236}">
                <a16:creationId xmlns:a16="http://schemas.microsoft.com/office/drawing/2014/main" id="{E339DEA4-2DC4-E5AA-501D-C988BFA96B93}"/>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185254" y="367597"/>
            <a:ext cx="1733550" cy="3810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INCCRRA">
            <a:extLst>
              <a:ext uri="{FF2B5EF4-FFF2-40B4-BE49-F238E27FC236}">
                <a16:creationId xmlns:a16="http://schemas.microsoft.com/office/drawing/2014/main" id="{225A8732-9F80-A8F4-FAAF-FED27977598D}"/>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693711" y="668272"/>
            <a:ext cx="2546800" cy="10509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88922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9EFC6C-5EFA-5E36-EDBA-1D04828D99AF}"/>
              </a:ext>
            </a:extLst>
          </p:cNvPr>
          <p:cNvSpPr>
            <a:spLocks noGrp="1"/>
          </p:cNvSpPr>
          <p:nvPr>
            <p:ph type="title"/>
          </p:nvPr>
        </p:nvSpPr>
        <p:spPr/>
        <p:txBody>
          <a:bodyPr>
            <a:noAutofit/>
          </a:bodyPr>
          <a:lstStyle/>
          <a:p>
            <a:r>
              <a:rPr lang="en-US" sz="2800" b="1" dirty="0">
                <a:latin typeface="Century Gothic" panose="020B0502020202020204" pitchFamily="34" charset="0"/>
              </a:rPr>
              <a:t>Equity Statement</a:t>
            </a:r>
          </a:p>
        </p:txBody>
      </p:sp>
      <p:sp>
        <p:nvSpPr>
          <p:cNvPr id="4" name="TextBox 3">
            <a:extLst>
              <a:ext uri="{FF2B5EF4-FFF2-40B4-BE49-F238E27FC236}">
                <a16:creationId xmlns:a16="http://schemas.microsoft.com/office/drawing/2014/main" id="{A52C974D-885C-0F11-ACE1-9F7BA9F58AC2}"/>
              </a:ext>
            </a:extLst>
          </p:cNvPr>
          <p:cNvSpPr txBox="1"/>
          <p:nvPr/>
        </p:nvSpPr>
        <p:spPr>
          <a:xfrm>
            <a:off x="345386" y="906767"/>
            <a:ext cx="11501227" cy="5425140"/>
          </a:xfrm>
          <a:prstGeom prst="rect">
            <a:avLst/>
          </a:prstGeom>
          <a:noFill/>
        </p:spPr>
        <p:txBody>
          <a:bodyPr wrap="square">
            <a:spAutoFit/>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Our Illinois Early Childhood Apprenticeship Pilot (ICEP) programming as well as our general approach to innovative reforms for early childhood systems build on the equity principles developed for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UIC’s Alternative Licensure Program</a:t>
            </a:r>
            <a:r>
              <a:rPr lang="en-US" sz="1800" dirty="0">
                <a:effectLst/>
                <a:latin typeface="Calibri" panose="020F0502020204030204" pitchFamily="34" charset="0"/>
                <a:ea typeface="Calibri" panose="020F0502020204030204" pitchFamily="34" charset="0"/>
                <a:cs typeface="Times New Roman" panose="02020603050405020304" pitchFamily="18" charset="0"/>
              </a:rPr>
              <a:t>. These include:</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r>
              <a:rPr lang="en-US" sz="1800" dirty="0">
                <a:effectLst/>
                <a:latin typeface="Calibri" panose="020F0502020204030204" pitchFamily="34" charset="0"/>
                <a:ea typeface="Calibri" panose="020F0502020204030204" pitchFamily="34" charset="0"/>
                <a:cs typeface="Times New Roman" panose="02020603050405020304" pitchFamily="18" charset="0"/>
              </a:rPr>
              <a:t>• Explicitly stating that our childcare workforce crisis is rooted in historic racism and sexism and, as such, our workforce has had limited access and opportunity to advance their education and as frontline workers have borne the burden of a broken early childhood system;</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r>
              <a:rPr lang="en-US" sz="1800" dirty="0">
                <a:effectLst/>
                <a:latin typeface="Calibri" panose="020F0502020204030204" pitchFamily="34" charset="0"/>
                <a:ea typeface="Calibri" panose="020F0502020204030204" pitchFamily="34" charset="0"/>
                <a:cs typeface="Times New Roman" panose="02020603050405020304" pitchFamily="18" charset="0"/>
              </a:rPr>
              <a:t>• Inverting the deficit models of professional development and instead focus on strengths and</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r>
              <a:rPr lang="en-US" sz="1800" dirty="0">
                <a:effectLst/>
                <a:latin typeface="Calibri" panose="020F0502020204030204" pitchFamily="34" charset="0"/>
                <a:ea typeface="Calibri" panose="020F0502020204030204" pitchFamily="34" charset="0"/>
                <a:cs typeface="Times New Roman" panose="02020603050405020304" pitchFamily="18" charset="0"/>
              </a:rPr>
              <a:t>assets, particularly the community cultural wealth of our incumbent workforce;</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r>
              <a:rPr lang="en-US" sz="1800" dirty="0">
                <a:effectLst/>
                <a:latin typeface="Calibri" panose="020F0502020204030204" pitchFamily="34" charset="0"/>
                <a:ea typeface="Calibri" panose="020F0502020204030204" pitchFamily="34" charset="0"/>
                <a:cs typeface="Times New Roman" panose="02020603050405020304" pitchFamily="18" charset="0"/>
              </a:rPr>
              <a:t>• Intensive support at the place of employment. This includes careful consideration of the</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r>
              <a:rPr lang="en-US" sz="1800" dirty="0">
                <a:effectLst/>
                <a:latin typeface="Calibri" panose="020F0502020204030204" pitchFamily="34" charset="0"/>
                <a:ea typeface="Calibri" panose="020F0502020204030204" pitchFamily="34" charset="0"/>
                <a:cs typeface="Times New Roman" panose="02020603050405020304" pitchFamily="18" charset="0"/>
              </a:rPr>
              <a:t>workplace conditions that support the professional development of the workforce; and</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r>
              <a:rPr lang="en-US" sz="1800" dirty="0">
                <a:effectLst/>
                <a:latin typeface="Calibri" panose="020F0502020204030204" pitchFamily="34" charset="0"/>
                <a:ea typeface="Calibri" panose="020F0502020204030204" pitchFamily="34" charset="0"/>
                <a:cs typeface="Times New Roman" panose="02020603050405020304" pitchFamily="18" charset="0"/>
              </a:rPr>
              <a:t>• Inclusion of a developmental and longitudinal evaluation that includes surveys, focus groups and individual interviews to elevate their voices, expertise, and needs.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b="1" u="sng" dirty="0">
                <a:effectLst/>
                <a:latin typeface="Calibri" panose="020F0502020204030204" pitchFamily="34" charset="0"/>
                <a:ea typeface="Calibri" panose="020F0502020204030204" pitchFamily="34" charset="0"/>
                <a:cs typeface="Times New Roman" panose="02020603050405020304" pitchFamily="18" charset="0"/>
              </a:rPr>
              <a:t>Illinois State Board of Education (Equity Standards) - </a:t>
            </a:r>
            <a:r>
              <a:rPr lang="en-US" sz="18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2"/>
              </a:rPr>
              <a:t>https://www.isbe.net/Pages/Culturally-Responsive-Teaching-Leading-Standards.aspx</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b="1" u="sng" dirty="0">
                <a:effectLst/>
                <a:latin typeface="Calibri" panose="020F0502020204030204" pitchFamily="34" charset="0"/>
                <a:ea typeface="Calibri" panose="020F0502020204030204" pitchFamily="34" charset="0"/>
                <a:cs typeface="Times New Roman" panose="02020603050405020304" pitchFamily="18" charset="0"/>
              </a:rPr>
              <a:t>Illinois Early Learning Council </a:t>
            </a:r>
            <a:r>
              <a:rPr lang="en-US" sz="18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 </a:t>
            </a:r>
            <a:r>
              <a:rPr lang="en-US" sz="18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3"/>
              </a:rPr>
              <a:t>https://oecd.illinois.gov/early-childhood-racial-equity.html#:~:text=As%20part%20of%20the%20Council's,the%20development%20of%20young%20children</a:t>
            </a:r>
            <a:r>
              <a:rPr lang="en-US" sz="1800" u="sng"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b="1" u="none" strike="noStrike" dirty="0">
                <a:effectLst/>
                <a:latin typeface="Calibri" panose="020F0502020204030204" pitchFamily="34" charset="0"/>
                <a:ea typeface="Calibri" panose="020F0502020204030204" pitchFamily="34" charset="0"/>
                <a:cs typeface="Times New Roman" panose="02020603050405020304" pitchFamily="18" charset="0"/>
              </a:rPr>
              <a:t> </a:t>
            </a:r>
            <a:endParaRPr lang="en-US" dirty="0"/>
          </a:p>
        </p:txBody>
      </p:sp>
    </p:spTree>
    <p:extLst>
      <p:ext uri="{BB962C8B-B14F-4D97-AF65-F5344CB8AC3E}">
        <p14:creationId xmlns:p14="http://schemas.microsoft.com/office/powerpoint/2010/main" val="41341494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C32E4F-A765-3E38-0AC4-1C37BBBF5A9D}"/>
              </a:ext>
            </a:extLst>
          </p:cNvPr>
          <p:cNvSpPr>
            <a:spLocks noGrp="1"/>
          </p:cNvSpPr>
          <p:nvPr>
            <p:ph type="title"/>
          </p:nvPr>
        </p:nvSpPr>
        <p:spPr/>
        <p:txBody>
          <a:bodyPr>
            <a:noAutofit/>
          </a:bodyPr>
          <a:lstStyle/>
          <a:p>
            <a:r>
              <a:rPr lang="en-US" sz="2800" b="1" dirty="0">
                <a:latin typeface="Century Gothic"/>
              </a:rPr>
              <a:t>IHE Commitment </a:t>
            </a:r>
            <a:endParaRPr lang="en-US" sz="2800" b="1" dirty="0">
              <a:latin typeface="Century Gothic" panose="020B0502020202020204" pitchFamily="34" charset="0"/>
            </a:endParaRPr>
          </a:p>
        </p:txBody>
      </p:sp>
      <p:pic>
        <p:nvPicPr>
          <p:cNvPr id="3" name="Picture 2" descr="IDHS">
            <a:extLst>
              <a:ext uri="{FF2B5EF4-FFF2-40B4-BE49-F238E27FC236}">
                <a16:creationId xmlns:a16="http://schemas.microsoft.com/office/drawing/2014/main" id="{F9CFA1AE-976C-E838-FB83-8E8AE58667D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25204" y="6016263"/>
            <a:ext cx="1733550" cy="3810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A picture containing text, font, screenshot, graphics&#10;&#10;Description automatically generated">
            <a:extLst>
              <a:ext uri="{FF2B5EF4-FFF2-40B4-BE49-F238E27FC236}">
                <a16:creationId xmlns:a16="http://schemas.microsoft.com/office/drawing/2014/main" id="{5B3C2F47-E580-1079-E1FC-3B2C54C02E45}"/>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08508" y="5704361"/>
            <a:ext cx="2668348" cy="857153"/>
          </a:xfrm>
          <a:prstGeom prst="rect">
            <a:avLst/>
          </a:prstGeom>
          <a:noFill/>
          <a:ln>
            <a:noFill/>
          </a:ln>
        </p:spPr>
      </p:pic>
      <p:sp>
        <p:nvSpPr>
          <p:cNvPr id="5" name="AutoShape 2" descr="Carole Robertson Center">
            <a:extLst>
              <a:ext uri="{FF2B5EF4-FFF2-40B4-BE49-F238E27FC236}">
                <a16:creationId xmlns:a16="http://schemas.microsoft.com/office/drawing/2014/main" id="{0A8E29EE-CE9F-A217-CDF3-C7079622FE51}"/>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pic>
        <p:nvPicPr>
          <p:cNvPr id="6" name="Picture 2" descr="INCCRRA">
            <a:extLst>
              <a:ext uri="{FF2B5EF4-FFF2-40B4-BE49-F238E27FC236}">
                <a16:creationId xmlns:a16="http://schemas.microsoft.com/office/drawing/2014/main" id="{8A3CD6A5-C30A-6CC5-4CE6-D545EF4F9A1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85384" y="5681714"/>
            <a:ext cx="2647950" cy="11049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A046534A-A72D-2F61-757E-3BFBB48897A7}"/>
              </a:ext>
            </a:extLst>
          </p:cNvPr>
          <p:cNvSpPr txBox="1"/>
          <p:nvPr/>
        </p:nvSpPr>
        <p:spPr>
          <a:xfrm>
            <a:off x="508211" y="929191"/>
            <a:ext cx="6497723" cy="514499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90000"/>
              </a:lnSpc>
            </a:pPr>
            <a:endParaRPr lang="en-US" sz="2000" dirty="0">
              <a:solidFill>
                <a:srgbClr val="808080"/>
              </a:solidFill>
              <a:cs typeface="Calibri" panose="020F0502020204030204"/>
            </a:endParaRPr>
          </a:p>
          <a:p>
            <a:pPr marL="400050" indent="-342900">
              <a:lnSpc>
                <a:spcPct val="90000"/>
              </a:lnSpc>
              <a:buFont typeface="Arial"/>
              <a:buChar char="•"/>
            </a:pPr>
            <a:r>
              <a:rPr lang="en-US" sz="2000" dirty="0"/>
              <a:t>Prepare Apprentices for admission to ECE program of study</a:t>
            </a:r>
            <a:endParaRPr lang="en-US" sz="2000" dirty="0">
              <a:solidFill>
                <a:srgbClr val="808080"/>
              </a:solidFill>
            </a:endParaRPr>
          </a:p>
          <a:p>
            <a:pPr marL="400050" indent="-342900">
              <a:lnSpc>
                <a:spcPct val="90000"/>
              </a:lnSpc>
              <a:buFont typeface="Arial"/>
              <a:buChar char="•"/>
            </a:pPr>
            <a:r>
              <a:rPr lang="en-US" sz="2000" dirty="0"/>
              <a:t>Assist Apprentices in accessing existing scholarship opportunities (Early Childhood Access Consortium for Equity (ECACE) Scholarship, Gateways to Opportunity Scholarship Program (GSP), Chicago Early Learning Scholarship (CELS))</a:t>
            </a:r>
            <a:endParaRPr lang="en-US" sz="2000" dirty="0">
              <a:solidFill>
                <a:srgbClr val="808080"/>
              </a:solidFill>
            </a:endParaRPr>
          </a:p>
          <a:p>
            <a:pPr marL="400050" indent="-342900">
              <a:lnSpc>
                <a:spcPct val="90000"/>
              </a:lnSpc>
              <a:buFont typeface="Arial"/>
              <a:buChar char="•"/>
            </a:pPr>
            <a:r>
              <a:rPr lang="en-US" sz="2000" dirty="0"/>
              <a:t>Administer Credential and Degree coursework including award of credit for Prior Learning Experiences</a:t>
            </a:r>
            <a:endParaRPr lang="en-US" sz="2000" dirty="0">
              <a:solidFill>
                <a:srgbClr val="000000"/>
              </a:solidFill>
              <a:cs typeface="Calibri"/>
            </a:endParaRPr>
          </a:p>
          <a:p>
            <a:pPr marL="400050" indent="-342900">
              <a:lnSpc>
                <a:spcPct val="90000"/>
              </a:lnSpc>
              <a:buFont typeface="Arial"/>
              <a:buChar char="•"/>
            </a:pPr>
            <a:r>
              <a:rPr lang="en-US" sz="2000" dirty="0"/>
              <a:t>Provide academic advising, tutoring as necessary</a:t>
            </a:r>
            <a:endParaRPr lang="en-US" sz="2000" dirty="0">
              <a:solidFill>
                <a:srgbClr val="808080"/>
              </a:solidFill>
            </a:endParaRPr>
          </a:p>
          <a:p>
            <a:pPr marL="400050" indent="-342900">
              <a:lnSpc>
                <a:spcPct val="90000"/>
              </a:lnSpc>
              <a:buFont typeface="Arial"/>
              <a:buChar char="•"/>
            </a:pPr>
            <a:r>
              <a:rPr lang="en-US" sz="2000" dirty="0"/>
              <a:t>Contextualize curriculum as needed</a:t>
            </a:r>
            <a:endParaRPr lang="en-US" sz="2000" dirty="0">
              <a:solidFill>
                <a:srgbClr val="808080"/>
              </a:solidFill>
            </a:endParaRPr>
          </a:p>
          <a:p>
            <a:pPr marL="400050" indent="-342900">
              <a:lnSpc>
                <a:spcPct val="90000"/>
              </a:lnSpc>
              <a:buFont typeface="Arial"/>
              <a:buChar char="•"/>
            </a:pPr>
            <a:r>
              <a:rPr lang="en-US" sz="2000" dirty="0"/>
              <a:t>Coordinate between faculty and on-site mentors </a:t>
            </a:r>
            <a:endParaRPr lang="en-US" sz="2000" dirty="0">
              <a:solidFill>
                <a:srgbClr val="808080"/>
              </a:solidFill>
            </a:endParaRPr>
          </a:p>
          <a:p>
            <a:pPr marL="400050" indent="-342900">
              <a:lnSpc>
                <a:spcPct val="90000"/>
              </a:lnSpc>
              <a:buFont typeface="Arial"/>
              <a:buChar char="•"/>
            </a:pPr>
            <a:r>
              <a:rPr lang="en-US" sz="2000" dirty="0"/>
              <a:t>Award Credentials and Degrees in </a:t>
            </a:r>
            <a:r>
              <a:rPr lang="en-US" sz="2000" dirty="0">
                <a:cs typeface="Calibri" panose="020F0502020204030204"/>
              </a:rPr>
              <a:t>Early Childhood Education</a:t>
            </a:r>
            <a:endParaRPr lang="en-US" sz="2000" dirty="0">
              <a:solidFill>
                <a:srgbClr val="808080"/>
              </a:solidFill>
              <a:cs typeface="Calibri" panose="020F0502020204030204"/>
            </a:endParaRPr>
          </a:p>
          <a:p>
            <a:pPr marL="285750" indent="-285750">
              <a:spcAft>
                <a:spcPts val="200"/>
              </a:spcAft>
              <a:buFont typeface="Arial"/>
              <a:buChar char="•"/>
            </a:pPr>
            <a:endParaRPr lang="en-US" sz="2000" dirty="0">
              <a:cs typeface="Calibri" panose="020F0502020204030204"/>
            </a:endParaRPr>
          </a:p>
          <a:p>
            <a:pPr lvl="1">
              <a:spcAft>
                <a:spcPts val="200"/>
              </a:spcAft>
            </a:pPr>
            <a:endParaRPr lang="en-US" sz="1700" dirty="0">
              <a:cs typeface="Calibri"/>
            </a:endParaRPr>
          </a:p>
          <a:p>
            <a:pPr marL="742950" lvl="1" indent="-285750">
              <a:spcAft>
                <a:spcPts val="200"/>
              </a:spcAft>
              <a:buFont typeface="Courier New"/>
              <a:buChar char="o"/>
            </a:pPr>
            <a:endParaRPr lang="en-US" dirty="0">
              <a:cs typeface="Calibri"/>
            </a:endParaRPr>
          </a:p>
        </p:txBody>
      </p:sp>
      <p:sp>
        <p:nvSpPr>
          <p:cNvPr id="9" name="Content Placeholder 2">
            <a:extLst>
              <a:ext uri="{FF2B5EF4-FFF2-40B4-BE49-F238E27FC236}">
                <a16:creationId xmlns:a16="http://schemas.microsoft.com/office/drawing/2014/main" id="{3E80E8B8-8092-EE68-AA56-1D58B1E0EBBC}"/>
              </a:ext>
            </a:extLst>
          </p:cNvPr>
          <p:cNvSpPr txBox="1">
            <a:spLocks/>
          </p:cNvSpPr>
          <p:nvPr/>
        </p:nvSpPr>
        <p:spPr>
          <a:xfrm>
            <a:off x="7062141" y="1788403"/>
            <a:ext cx="4839166" cy="2677054"/>
          </a:xfrm>
          <a:prstGeom prst="rect">
            <a:avLst/>
          </a:prstGeom>
        </p:spPr>
        <p:txBody>
          <a:bodyPr lIns="91440" tIns="45720" rIns="91440" bIns="45720" anchor="t">
            <a:norm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R="0" lvl="0" algn="l" defTabSz="914400" rtl="0" eaLnBrk="1" fontAlgn="auto" latinLnBrk="0" hangingPunct="1">
              <a:lnSpc>
                <a:spcPct val="90000"/>
              </a:lnSpc>
              <a:spcBef>
                <a:spcPts val="1000"/>
              </a:spcBef>
              <a:spcAft>
                <a:spcPts val="0"/>
              </a:spcAft>
              <a:buClrTx/>
              <a:buSzTx/>
              <a:tabLst/>
              <a:defRPr/>
            </a:pPr>
            <a:r>
              <a:rPr kumimoji="0" lang="en-US" sz="2000" b="1" i="0" u="none" strike="noStrike" kern="1200" cap="none" spc="0" normalizeH="0" baseline="0" noProof="0" dirty="0">
                <a:ln>
                  <a:noFill/>
                </a:ln>
                <a:solidFill>
                  <a:srgbClr val="2895E2">
                    <a:lumMod val="75000"/>
                  </a:srgbClr>
                </a:solidFill>
                <a:effectLst/>
                <a:uLnTx/>
                <a:uFillTx/>
                <a:latin typeface="Calibri" panose="020F0502020204030204"/>
                <a:ea typeface="+mn-ea"/>
                <a:cs typeface="+mn-cs"/>
              </a:rPr>
              <a:t>2- and 4-year Institutions of Higher Education:</a:t>
            </a:r>
          </a:p>
          <a:p>
            <a:pPr marL="285750" marR="0" lvl="0" indent="-228600" algn="l" defTabSz="914400" rtl="0" eaLnBrk="1" fontAlgn="auto" latinLnBrk="0" hangingPunct="1">
              <a:lnSpc>
                <a:spcPct val="90000"/>
              </a:lnSpc>
              <a:spcBef>
                <a:spcPts val="0"/>
              </a:spcBef>
              <a:spcAft>
                <a:spcPts val="0"/>
              </a:spcAft>
              <a:buClrTx/>
              <a:buSzTx/>
              <a:buFont typeface="Arial" panose="020B0604020202020204" pitchFamily="34" charset="0"/>
              <a:buChar char="•"/>
              <a:tabLst/>
              <a:defRPr/>
            </a:pPr>
            <a:endParaRPr kumimoji="0" lang="en-US" sz="1600" b="0"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285750" marR="0" lvl="0" indent="-228600" algn="l" defTabSz="914400" rtl="0" eaLnBrk="1" fontAlgn="auto" latinLnBrk="0" hangingPunct="1">
              <a:lnSpc>
                <a:spcPct val="90000"/>
              </a:lnSpc>
              <a:spcBef>
                <a:spcPts val="0"/>
              </a:spcBef>
              <a:spcAft>
                <a:spcPts val="0"/>
              </a:spcAft>
              <a:buClrTx/>
              <a:buSzTx/>
              <a:buFont typeface="Arial" panose="020B0604020202020204" pitchFamily="34" charset="0"/>
              <a:buChar char="•"/>
              <a:tabLst/>
              <a:defRPr/>
            </a:pPr>
            <a:r>
              <a:rPr lang="en-US" sz="2000" dirty="0">
                <a:solidFill>
                  <a:srgbClr val="000000"/>
                </a:solidFill>
                <a:latin typeface="Calibri" panose="020F0502020204030204"/>
              </a:rPr>
              <a:t>City Colleges of Chicago</a:t>
            </a:r>
          </a:p>
          <a:p>
            <a:pPr marL="285750" marR="0" lvl="0" indent="-228600" algn="l" defTabSz="914400" rtl="0" eaLnBrk="1" fontAlgn="auto" latinLnBrk="0" hangingPunct="1">
              <a:lnSpc>
                <a:spcPct val="90000"/>
              </a:lnSpc>
              <a:spcBef>
                <a:spcPts val="0"/>
              </a:spcBef>
              <a:spcAft>
                <a:spcPts val="0"/>
              </a:spcAft>
              <a:buClrTx/>
              <a:buSzTx/>
              <a:buFont typeface="Arial" panose="020B0604020202020204" pitchFamily="34" charset="0"/>
              <a:buChar char="•"/>
              <a:tabLst/>
              <a:defRPr/>
            </a:pPr>
            <a:r>
              <a:rPr lang="en-US" sz="2000" dirty="0">
                <a:solidFill>
                  <a:srgbClr val="000000"/>
                </a:solidFill>
                <a:latin typeface="Calibri" panose="020F0502020204030204"/>
              </a:rPr>
              <a:t>Blackhawk College</a:t>
            </a:r>
          </a:p>
          <a:p>
            <a:pPr marL="285750" marR="0" lvl="0" indent="-228600" algn="l" defTabSz="914400" rtl="0" eaLnBrk="1" fontAlgn="auto" latinLnBrk="0" hangingPunct="1">
              <a:lnSpc>
                <a:spcPct val="90000"/>
              </a:lnSpc>
              <a:spcBef>
                <a:spcPts val="0"/>
              </a:spcBef>
              <a:spcAft>
                <a:spcPts val="0"/>
              </a:spcAft>
              <a:buClrTx/>
              <a:buSzTx/>
              <a:buFont typeface="Arial" panose="020B0604020202020204" pitchFamily="34" charset="0"/>
              <a:buChar char="•"/>
              <a:tabLst/>
              <a:defRPr/>
            </a:pPr>
            <a:r>
              <a:rPr lang="en-US" sz="2000" dirty="0">
                <a:solidFill>
                  <a:srgbClr val="000000"/>
                </a:solidFill>
                <a:latin typeface="Calibri" panose="020F0502020204030204"/>
              </a:rPr>
              <a:t>Heartland College</a:t>
            </a:r>
          </a:p>
          <a:p>
            <a:pPr marL="285750" marR="0" lvl="0" indent="-228600" algn="l" defTabSz="914400" rtl="0" eaLnBrk="1" fontAlgn="auto" latinLnBrk="0" hangingPunct="1">
              <a:lnSpc>
                <a:spcPct val="90000"/>
              </a:lnSpc>
              <a:spcBef>
                <a:spcPts val="0"/>
              </a:spcBef>
              <a:spcAft>
                <a:spcPts val="0"/>
              </a:spcAft>
              <a:buClrTx/>
              <a:buSzTx/>
              <a:buFont typeface="Arial" panose="020B0604020202020204" pitchFamily="34" charset="0"/>
              <a:buChar char="•"/>
              <a:tabLst/>
              <a:defRPr/>
            </a:pPr>
            <a:r>
              <a:rPr lang="en-US" sz="2000" dirty="0">
                <a:solidFill>
                  <a:srgbClr val="000000"/>
                </a:solidFill>
                <a:latin typeface="Calibri" panose="020F0502020204030204"/>
              </a:rPr>
              <a:t>National Louis University</a:t>
            </a:r>
          </a:p>
          <a:p>
            <a:pPr marL="285750" marR="0" lvl="0" indent="-228600" algn="l" defTabSz="914400" rtl="0" eaLnBrk="1" fontAlgn="auto" latinLnBrk="0" hangingPunct="1">
              <a:lnSpc>
                <a:spcPct val="90000"/>
              </a:lnSpc>
              <a:spcBef>
                <a:spcPts val="0"/>
              </a:spcBef>
              <a:spcAft>
                <a:spcPts val="0"/>
              </a:spcAft>
              <a:buClrTx/>
              <a:buSzTx/>
              <a:buFont typeface="Arial" panose="020B0604020202020204" pitchFamily="34" charset="0"/>
              <a:buChar char="•"/>
              <a:tabLst/>
              <a:defRPr/>
            </a:pPr>
            <a:r>
              <a:rPr lang="en-US" sz="2000" dirty="0">
                <a:solidFill>
                  <a:srgbClr val="000000"/>
                </a:solidFill>
                <a:latin typeface="Calibri" panose="020F0502020204030204"/>
              </a:rPr>
              <a:t>Western Illinois University </a:t>
            </a:r>
          </a:p>
          <a:p>
            <a:pPr marL="285750" marR="0" lvl="0" indent="-228600" algn="l" defTabSz="914400" rtl="0" eaLnBrk="1" fontAlgn="auto" latinLnBrk="0" hangingPunct="1">
              <a:lnSpc>
                <a:spcPct val="90000"/>
              </a:lnSpc>
              <a:spcBef>
                <a:spcPts val="0"/>
              </a:spcBef>
              <a:spcAft>
                <a:spcPts val="0"/>
              </a:spcAft>
              <a:buClrTx/>
              <a:buSzTx/>
              <a:buFont typeface="Arial" panose="020B0604020202020204" pitchFamily="34" charset="0"/>
              <a:buChar char="•"/>
              <a:tabLst/>
              <a:defRPr/>
            </a:pPr>
            <a:r>
              <a:rPr lang="en-US" sz="2000" dirty="0">
                <a:solidFill>
                  <a:srgbClr val="000000"/>
                </a:solidFill>
                <a:latin typeface="Calibri" panose="020F0502020204030204"/>
              </a:rPr>
              <a:t>University of Illinois Chicago</a:t>
            </a:r>
          </a:p>
          <a:p>
            <a:pPr marL="57150">
              <a:spcBef>
                <a:spcPts val="0"/>
              </a:spcBef>
              <a:defRPr/>
            </a:pPr>
            <a:endParaRPr kumimoji="0" lang="en-US" sz="1600" b="1"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26888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D2CC04-10F3-962C-AB09-AB766F34CD85}"/>
              </a:ext>
            </a:extLst>
          </p:cNvPr>
          <p:cNvSpPr>
            <a:spLocks noGrp="1"/>
          </p:cNvSpPr>
          <p:nvPr>
            <p:ph type="title"/>
          </p:nvPr>
        </p:nvSpPr>
        <p:spPr/>
        <p:txBody>
          <a:bodyPr>
            <a:noAutofit/>
          </a:bodyPr>
          <a:lstStyle/>
          <a:p>
            <a:r>
              <a:rPr lang="en-US" sz="2800" b="1" dirty="0">
                <a:latin typeface="Century Gothic" panose="020B0502020202020204" pitchFamily="34" charset="0"/>
              </a:rPr>
              <a:t>Role of Mentors</a:t>
            </a:r>
          </a:p>
        </p:txBody>
      </p:sp>
      <p:pic>
        <p:nvPicPr>
          <p:cNvPr id="3" name="Picture 2" descr="INCCRRA">
            <a:extLst>
              <a:ext uri="{FF2B5EF4-FFF2-40B4-BE49-F238E27FC236}">
                <a16:creationId xmlns:a16="http://schemas.microsoft.com/office/drawing/2014/main" id="{748684DE-FA35-50FB-9FC8-59DC71B398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37901" y="5638180"/>
            <a:ext cx="2647950" cy="11049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IDHS">
            <a:extLst>
              <a:ext uri="{FF2B5EF4-FFF2-40B4-BE49-F238E27FC236}">
                <a16:creationId xmlns:a16="http://schemas.microsoft.com/office/drawing/2014/main" id="{0F9334F0-0867-906F-EA12-9F9464DD68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25204" y="6016263"/>
            <a:ext cx="1733550" cy="3810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A picture containing text, font, screenshot, graphics&#10;&#10;Description automatically generated">
            <a:extLst>
              <a:ext uri="{FF2B5EF4-FFF2-40B4-BE49-F238E27FC236}">
                <a16:creationId xmlns:a16="http://schemas.microsoft.com/office/drawing/2014/main" id="{710315B8-7DAB-07F2-9A1C-69458B95D675}"/>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08508" y="5704361"/>
            <a:ext cx="2668348" cy="857153"/>
          </a:xfrm>
          <a:prstGeom prst="rect">
            <a:avLst/>
          </a:prstGeom>
          <a:noFill/>
          <a:ln>
            <a:noFill/>
          </a:ln>
        </p:spPr>
      </p:pic>
      <p:sp>
        <p:nvSpPr>
          <p:cNvPr id="6" name="TextBox 5">
            <a:extLst>
              <a:ext uri="{FF2B5EF4-FFF2-40B4-BE49-F238E27FC236}">
                <a16:creationId xmlns:a16="http://schemas.microsoft.com/office/drawing/2014/main" id="{3293DEC2-D4CA-7471-81E9-1EF62E06377F}"/>
              </a:ext>
            </a:extLst>
          </p:cNvPr>
          <p:cNvSpPr txBox="1"/>
          <p:nvPr/>
        </p:nvSpPr>
        <p:spPr>
          <a:xfrm>
            <a:off x="568619" y="1612367"/>
            <a:ext cx="4687718" cy="378565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Sans-Serif"/>
              <a:buChar char="•"/>
            </a:pPr>
            <a:r>
              <a:rPr lang="en-US" sz="2000" dirty="0">
                <a:cs typeface="Arial"/>
              </a:rPr>
              <a:t>Site-based Mentors will: </a:t>
            </a:r>
            <a:endParaRPr lang="en-US" sz="2000" dirty="0">
              <a:solidFill>
                <a:srgbClr val="808080"/>
              </a:solidFill>
              <a:cs typeface="Arial"/>
            </a:endParaRPr>
          </a:p>
          <a:p>
            <a:pPr marL="742950" lvl="1" indent="-285750">
              <a:buFont typeface="Courier New,monospace"/>
              <a:buChar char="o"/>
            </a:pPr>
            <a:r>
              <a:rPr lang="en-US" sz="2000" dirty="0">
                <a:cs typeface="Arial"/>
              </a:rPr>
              <a:t>Participate in UIC credit bearing course to support development of competencies needed to be a mentor teacher </a:t>
            </a:r>
            <a:r>
              <a:rPr lang="en-US" sz="2000" dirty="0">
                <a:solidFill>
                  <a:srgbClr val="808080"/>
                </a:solidFill>
                <a:cs typeface="Arial"/>
              </a:rPr>
              <a:t>​</a:t>
            </a:r>
          </a:p>
          <a:p>
            <a:pPr marL="742950" lvl="1" indent="-285750">
              <a:buFont typeface="Courier New,monospace"/>
              <a:buChar char="o"/>
            </a:pPr>
            <a:r>
              <a:rPr lang="en-US" sz="2000" dirty="0">
                <a:cs typeface="Arial"/>
              </a:rPr>
              <a:t>Provide reflective supervision to apprentice(s)  </a:t>
            </a:r>
            <a:r>
              <a:rPr lang="en-US" sz="2000" dirty="0">
                <a:solidFill>
                  <a:srgbClr val="808080"/>
                </a:solidFill>
                <a:cs typeface="Arial"/>
              </a:rPr>
              <a:t>​</a:t>
            </a:r>
          </a:p>
          <a:p>
            <a:pPr marL="742950" lvl="1" indent="-285750">
              <a:buFont typeface="Courier New,monospace"/>
              <a:buChar char="o"/>
            </a:pPr>
            <a:r>
              <a:rPr lang="en-US" sz="2000" dirty="0">
                <a:cs typeface="Arial"/>
              </a:rPr>
              <a:t>Provide other needed support to apprentice and make  connections to other resources to support  persistence and success of apprentices.  </a:t>
            </a:r>
          </a:p>
        </p:txBody>
      </p:sp>
      <p:pic>
        <p:nvPicPr>
          <p:cNvPr id="7" name="Picture 6" descr="A person standing in front of a group of people eating&#10;&#10;Description automatically generated">
            <a:extLst>
              <a:ext uri="{FF2B5EF4-FFF2-40B4-BE49-F238E27FC236}">
                <a16:creationId xmlns:a16="http://schemas.microsoft.com/office/drawing/2014/main" id="{AFAB72F4-4853-2EA0-FCE6-9B42C77A4FF0}"/>
              </a:ext>
            </a:extLst>
          </p:cNvPr>
          <p:cNvPicPr>
            <a:picLocks noChangeAspect="1"/>
          </p:cNvPicPr>
          <p:nvPr/>
        </p:nvPicPr>
        <p:blipFill>
          <a:blip r:embed="rId5"/>
          <a:stretch>
            <a:fillRect/>
          </a:stretch>
        </p:blipFill>
        <p:spPr>
          <a:xfrm>
            <a:off x="5535283" y="1555049"/>
            <a:ext cx="6096000" cy="3388468"/>
          </a:xfrm>
          <a:prstGeom prst="rect">
            <a:avLst/>
          </a:prstGeom>
        </p:spPr>
      </p:pic>
    </p:spTree>
    <p:extLst>
      <p:ext uri="{BB962C8B-B14F-4D97-AF65-F5344CB8AC3E}">
        <p14:creationId xmlns:p14="http://schemas.microsoft.com/office/powerpoint/2010/main" val="15299492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A406B8-5393-883C-CDF0-B1AED6C7F081}"/>
              </a:ext>
            </a:extLst>
          </p:cNvPr>
          <p:cNvSpPr>
            <a:spLocks noGrp="1"/>
          </p:cNvSpPr>
          <p:nvPr>
            <p:ph type="title"/>
          </p:nvPr>
        </p:nvSpPr>
        <p:spPr>
          <a:xfrm>
            <a:off x="264888" y="150075"/>
            <a:ext cx="8814777" cy="406164"/>
          </a:xfrm>
        </p:spPr>
        <p:txBody>
          <a:bodyPr>
            <a:noAutofit/>
          </a:bodyPr>
          <a:lstStyle/>
          <a:p>
            <a:r>
              <a:rPr lang="en-US" sz="2800" b="1" dirty="0">
                <a:cs typeface="Calibri Light"/>
              </a:rPr>
              <a:t>  Shared Commitment to Learning  </a:t>
            </a:r>
            <a:endParaRPr lang="en-US" sz="2800" b="1" dirty="0"/>
          </a:p>
        </p:txBody>
      </p:sp>
      <p:sp>
        <p:nvSpPr>
          <p:cNvPr id="3" name="TextBox 2">
            <a:extLst>
              <a:ext uri="{FF2B5EF4-FFF2-40B4-BE49-F238E27FC236}">
                <a16:creationId xmlns:a16="http://schemas.microsoft.com/office/drawing/2014/main" id="{55C83A93-0694-CFE4-4BCB-C7FB28ECB0E1}"/>
              </a:ext>
            </a:extLst>
          </p:cNvPr>
          <p:cNvSpPr txBox="1"/>
          <p:nvPr/>
        </p:nvSpPr>
        <p:spPr>
          <a:xfrm>
            <a:off x="611231" y="968008"/>
            <a:ext cx="5028488" cy="480131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A commitment to documenting, collecting, and sharing data and information on the apprenticeship pilot and engaging in collaborative planning with apprenticeship intermediary (UIC)</a:t>
            </a:r>
          </a:p>
          <a:p>
            <a:endParaRPr lang="en-US" dirty="0">
              <a:cs typeface="Calibri"/>
            </a:endParaRPr>
          </a:p>
          <a:p>
            <a:r>
              <a:rPr lang="en-US" dirty="0">
                <a:cs typeface="Calibri"/>
              </a:rPr>
              <a:t>Participating in Communities of Practice for Program Leaderships and Faculty from Institutions of Higher Education</a:t>
            </a:r>
          </a:p>
          <a:p>
            <a:endParaRPr lang="en-US" dirty="0">
              <a:cs typeface="Calibri"/>
            </a:endParaRPr>
          </a:p>
          <a:p>
            <a:r>
              <a:rPr lang="en-US" dirty="0"/>
              <a:t>Participating in the SEQUAL (Supportive Environmental Quality Underlying Adult Learning) survey, developed by the Center for Study of Child Care Employment (CSCCE) to examine early educators’ perspectives on their own work environments.  ​</a:t>
            </a:r>
            <a:endParaRPr lang="en-US" dirty="0">
              <a:cs typeface="Calibri" panose="020F0502020204030204"/>
            </a:endParaRPr>
          </a:p>
          <a:p>
            <a:endParaRPr lang="en-US" dirty="0">
              <a:cs typeface="Calibri" panose="020F0502020204030204"/>
            </a:endParaRPr>
          </a:p>
          <a:p>
            <a:endParaRPr lang="en-US" dirty="0">
              <a:cs typeface="Calibri" panose="020F0502020204030204"/>
            </a:endParaRPr>
          </a:p>
        </p:txBody>
      </p:sp>
      <p:pic>
        <p:nvPicPr>
          <p:cNvPr id="5" name="Picture 4" descr="A group of people in a room&#10;&#10;Description automatically generated">
            <a:extLst>
              <a:ext uri="{FF2B5EF4-FFF2-40B4-BE49-F238E27FC236}">
                <a16:creationId xmlns:a16="http://schemas.microsoft.com/office/drawing/2014/main" id="{0266E372-6080-F0CF-23D0-658BCF444781}"/>
              </a:ext>
            </a:extLst>
          </p:cNvPr>
          <p:cNvPicPr>
            <a:picLocks noChangeAspect="1"/>
          </p:cNvPicPr>
          <p:nvPr/>
        </p:nvPicPr>
        <p:blipFill>
          <a:blip r:embed="rId3"/>
          <a:stretch>
            <a:fillRect/>
          </a:stretch>
        </p:blipFill>
        <p:spPr>
          <a:xfrm>
            <a:off x="6343170" y="1614928"/>
            <a:ext cx="5486400" cy="4114800"/>
          </a:xfrm>
          <a:prstGeom prst="rect">
            <a:avLst/>
          </a:prstGeom>
        </p:spPr>
      </p:pic>
    </p:spTree>
    <p:extLst>
      <p:ext uri="{BB962C8B-B14F-4D97-AF65-F5344CB8AC3E}">
        <p14:creationId xmlns:p14="http://schemas.microsoft.com/office/powerpoint/2010/main" val="5639409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UIC">
  <a:themeElements>
    <a:clrScheme name="UIC">
      <a:dk1>
        <a:srgbClr val="575757"/>
      </a:dk1>
      <a:lt1>
        <a:srgbClr val="FFFFFF"/>
      </a:lt1>
      <a:dk2>
        <a:srgbClr val="001D69"/>
      </a:dk2>
      <a:lt2>
        <a:srgbClr val="F2F7EB"/>
      </a:lt2>
      <a:accent1>
        <a:srgbClr val="D40032"/>
      </a:accent1>
      <a:accent2>
        <a:srgbClr val="001E61"/>
      </a:accent2>
      <a:accent3>
        <a:srgbClr val="41B6E5"/>
      </a:accent3>
      <a:accent4>
        <a:srgbClr val="FFBE3E"/>
      </a:accent4>
      <a:accent5>
        <a:srgbClr val="0085AD"/>
      </a:accent5>
      <a:accent6>
        <a:srgbClr val="D0D2CF"/>
      </a:accent6>
      <a:hlink>
        <a:srgbClr val="41B6E6"/>
      </a:hlink>
      <a:folHlink>
        <a:srgbClr val="001E6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5BE48AFFAF0484BACBD4EB757BDBA1E" ma:contentTypeVersion="5" ma:contentTypeDescription="Create a new document." ma:contentTypeScope="" ma:versionID="dc1b91fdd27bd6721b991eeae119e24d">
  <xsd:schema xmlns:xsd="http://www.w3.org/2001/XMLSchema" xmlns:xs="http://www.w3.org/2001/XMLSchema" xmlns:p="http://schemas.microsoft.com/office/2006/metadata/properties" xmlns:ns2="bec6a1ef-55e9-42a9-a87a-c3a9b967385b" xmlns:ns3="24be689e-7e11-4355-979a-a08ac923c513" targetNamespace="http://schemas.microsoft.com/office/2006/metadata/properties" ma:root="true" ma:fieldsID="3050031d6c4eb9c7ee9d60a0602be974" ns2:_="" ns3:_="">
    <xsd:import namespace="bec6a1ef-55e9-42a9-a87a-c3a9b967385b"/>
    <xsd:import namespace="24be689e-7e11-4355-979a-a08ac923c513"/>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ec6a1ef-55e9-42a9-a87a-c3a9b967385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4be689e-7e11-4355-979a-a08ac923c513"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FF50029-1DF9-4713-82AE-1BBB37E78130}">
  <ds:schemaRefs>
    <ds:schemaRef ds:uri="http://purl.org/dc/dcmitype/"/>
    <ds:schemaRef ds:uri="bec6a1ef-55e9-42a9-a87a-c3a9b967385b"/>
    <ds:schemaRef ds:uri="24be689e-7e11-4355-979a-a08ac923c513"/>
    <ds:schemaRef ds:uri="http://schemas.microsoft.com/office/2006/documentManagement/types"/>
    <ds:schemaRef ds:uri="http://schemas.microsoft.com/office/2006/metadata/properties"/>
    <ds:schemaRef ds:uri="http://purl.org/dc/terms/"/>
    <ds:schemaRef ds:uri="http://schemas.openxmlformats.org/package/2006/metadata/core-properties"/>
    <ds:schemaRef ds:uri="http://schemas.microsoft.com/office/infopath/2007/PartnerControls"/>
    <ds:schemaRef ds:uri="http://www.w3.org/XML/1998/namespace"/>
    <ds:schemaRef ds:uri="http://purl.org/dc/elements/1.1/"/>
  </ds:schemaRefs>
</ds:datastoreItem>
</file>

<file path=customXml/itemProps2.xml><?xml version="1.0" encoding="utf-8"?>
<ds:datastoreItem xmlns:ds="http://schemas.openxmlformats.org/officeDocument/2006/customXml" ds:itemID="{EE7FE826-A56E-4858-B6EC-AF8FA9E4C25F}">
  <ds:schemaRefs>
    <ds:schemaRef ds:uri="http://schemas.microsoft.com/sharepoint/v3/contenttype/forms"/>
  </ds:schemaRefs>
</ds:datastoreItem>
</file>

<file path=customXml/itemProps3.xml><?xml version="1.0" encoding="utf-8"?>
<ds:datastoreItem xmlns:ds="http://schemas.openxmlformats.org/officeDocument/2006/customXml" ds:itemID="{7314FEFC-D338-43A0-95DA-DD319E8E426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ec6a1ef-55e9-42a9-a87a-c3a9b967385b"/>
    <ds:schemaRef ds:uri="24be689e-7e11-4355-979a-a08ac923c51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e202cd47-7a56-4baa-99e3-e3b71a7c77dd}" enabled="0" method="" siteId="{e202cd47-7a56-4baa-99e3-e3b71a7c77dd}" removed="1"/>
</clbl:labelList>
</file>

<file path=docProps/app.xml><?xml version="1.0" encoding="utf-8"?>
<Properties xmlns="http://schemas.openxmlformats.org/officeDocument/2006/extended-properties" xmlns:vt="http://schemas.openxmlformats.org/officeDocument/2006/docPropsVTypes">
  <TotalTime>4757</TotalTime>
  <Words>1094</Words>
  <Application>Microsoft Office PowerPoint</Application>
  <PresentationFormat>Widescreen</PresentationFormat>
  <Paragraphs>102</Paragraphs>
  <Slides>11</Slides>
  <Notes>9</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11</vt:i4>
      </vt:variant>
    </vt:vector>
  </HeadingPairs>
  <TitlesOfParts>
    <vt:vector size="23" baseType="lpstr">
      <vt:lpstr>Arial</vt:lpstr>
      <vt:lpstr>Arial,Sans-Serif</vt:lpstr>
      <vt:lpstr>Calibri</vt:lpstr>
      <vt:lpstr>Calibri Light</vt:lpstr>
      <vt:lpstr>Century Gothic</vt:lpstr>
      <vt:lpstr>Courier New</vt:lpstr>
      <vt:lpstr>Courier New,monospace</vt:lpstr>
      <vt:lpstr>Montserrat SemiBold</vt:lpstr>
      <vt:lpstr>Nunito</vt:lpstr>
      <vt:lpstr>Symbol</vt:lpstr>
      <vt:lpstr>Office Theme</vt:lpstr>
      <vt:lpstr>1_UIC</vt:lpstr>
      <vt:lpstr>Illinois Early Childhood Apprenticeship Project (IECAP) Pilot  Apprentice Kick-Off Meeting</vt:lpstr>
      <vt:lpstr>Apprenticeship Pilot Program Team </vt:lpstr>
      <vt:lpstr>Apprenticeship Pilot Program:  Participating  Apprentices, Mentors and Site Leaders</vt:lpstr>
      <vt:lpstr>EC Workforce: Critical Ingredient of High-Quality Programs </vt:lpstr>
      <vt:lpstr>Five Key Components of  Registered Apprenticeship</vt:lpstr>
      <vt:lpstr>Equity Statement</vt:lpstr>
      <vt:lpstr>IHE Commitment </vt:lpstr>
      <vt:lpstr>Role of Mentors</vt:lpstr>
      <vt:lpstr>  Shared Commitment to Learning  </vt:lpstr>
      <vt:lpstr>Website, Contacts</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Yarbrough, Karen</dc:creator>
  <cp:lastModifiedBy>Anne Connell</cp:lastModifiedBy>
  <cp:revision>9</cp:revision>
  <dcterms:created xsi:type="dcterms:W3CDTF">2023-09-13T18:12:27Z</dcterms:created>
  <dcterms:modified xsi:type="dcterms:W3CDTF">2024-03-04T16:48:32Z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0x01010075BE48AFFAF0484BACBD4EB757BDBA1E</vt:lpwstr>
  </property>
</Properties>
</file>